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404" r:id="rId5"/>
    <p:sldId id="2405" r:id="rId6"/>
    <p:sldId id="2449" r:id="rId7"/>
    <p:sldId id="2448" r:id="rId8"/>
    <p:sldId id="2427" r:id="rId9"/>
    <p:sldId id="2410" r:id="rId10"/>
    <p:sldId id="2446" r:id="rId11"/>
    <p:sldId id="2447" r:id="rId12"/>
    <p:sldId id="2386" r:id="rId13"/>
    <p:sldId id="2428" r:id="rId14"/>
    <p:sldId id="2432" r:id="rId15"/>
    <p:sldId id="241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77C62D-87BE-8217-95FF-F48E6B715DCD}" name="Jo Pettifer" initials="JP" userId="S::jo.pettifer@letsgozero.org::64caa19b-bff6-4e98-8f6e-1b00c8585080" providerId="AD"/>
  <p188:author id="{02F4ED2D-7C14-26F4-FA6C-AEB7AAA8CAD5}" name="Sarah Mills" initials="SM" userId="S::Sarah.Mills@letsgozero.org::f0105de1-23b2-4cc9-bb6e-d2c688202b51" providerId="AD"/>
  <p188:author id="{F1669D34-7DCC-88F4-878D-E33D23EACA37}" name="Rosie Pincott" initials="RP" userId="S::Rosie.Pincott@letsgozero.org::cfc84a7d-7e83-4f6a-9713-91a8030638c1" providerId="AD"/>
  <p188:author id="{9519004E-077E-CC4B-96B0-0D18AE02BB04}" name="Tara Choudhury" initials="TC" userId="S::Tara.Choudhury@letsgozero.org::18a06b9f-861e-460a-aea2-8f3e79a9a22d" providerId="AD"/>
  <p188:author id="{47E73964-246A-3198-350E-407F3175B28F}" name="Jelly Moring" initials="JM" userId="S::jelly.moring@letsgozero.org::6c978951-f994-420a-a5b5-2cf77898e468" providerId="AD"/>
  <p188:author id="{245A1567-8CCB-BC9A-DE18-9F0B15499AEE}" name="Rosie Pincott" initials="RP" userId="S::rosie.pincott@letsgozero.org::cfc84a7d-7e83-4f6a-9713-91a8030638c1" providerId="AD"/>
  <p188:author id="{43F7117D-D764-ED18-4EF2-2F44EF7B4693}" name="Catherine Odell" initials="CO" userId="S::catherine.odell@letsgozero.org::7af32fc9-6107-499a-9eff-1f91734f48f0" providerId="AD"/>
  <p188:author id="{FAB30F8A-D21B-9EC6-F5AD-C772738BDE50}" name="Jelly Moring" initials="" userId="S::Jelly.Moring@letsgozero.org::6c978951-f994-420a-a5b5-2cf77898e468" providerId="AD"/>
  <p188:author id="{3AAA0D90-24BB-8A12-50C7-56E07B0C0BA4}" name="Alex Seal" initials="" userId="S::Alex.Seal@ashden.org::6eb4eded-030f-4e9c-928c-09a3a690be01" providerId="AD"/>
  <p188:author id="{723BA995-D45D-6D21-16F1-BCEF0D62632E}" name="Jasmine Newhouse" initials="" userId="S::Jasmine.Newhouse@letsgozero.org::b18e5ce9-e0df-490a-be25-11ac71700375" providerId="AD"/>
  <p188:author id="{147DC19F-E551-42B4-4300-B20BB83FF66C}" name="Danielle McArdle" initials="" userId="S::Danielle.McArdle@letsgozero.org::affc4def-85b6-487b-ae96-c7419880fe08" providerId="AD"/>
  <p188:author id="{938A41B5-DCDC-08BB-82B3-0A68CABBDA9D}" name="Jasmine Newhouse" initials="JN" userId="S::Jasmine.Newhouse@ashden.org::b18e5ce9-e0df-490a-be25-11ac71700375" providerId="AD"/>
  <p188:author id="{75942FBD-B99C-59E7-1A07-0233610D38FD}" name="Sarah Mills" initials="SM" userId="S::sarah.mills@letsgozero.org::f0105de1-23b2-4cc9-bb6e-d2c688202b51" providerId="AD"/>
  <p188:author id="{A1734AC1-4140-F3F1-36E6-6C1FA9F24E27}" name="Danielle McArdle" initials="DM" userId="S::danielle.mcardle@letsgozero.org::affc4def-85b6-487b-ae96-c7419880fe08" providerId="AD"/>
  <p188:author id="{114420CB-AE96-C78E-F8DE-7C0D1023E7E5}" name="Lucy Archer" initials="LA" userId="S::Lucy.Archer@ashden.org::65e3bf66-2f94-4f1b-826c-24f30c57bfa1" providerId="AD"/>
  <p188:author id="{1028E2D6-68DB-C0B4-A40C-01D05B50D381}" name="Alex Seal" initials="AS" userId="S::alex.seal@ashden.org::6eb4eded-030f-4e9c-928c-09a3a690be01" providerId="AD"/>
  <p188:author id="{868F31DC-2259-1250-3643-968A5E6BA717}" name="Sarah Mills" initials="SM" userId="S::Sarah.Mills@ashden.org::f0105de1-23b2-4cc9-bb6e-d2c688202b51" providerId="AD"/>
  <p188:author id="{3AE677E4-3153-FA76-4EB1-4123F0B72DB2}" name="Jo Pettifer" initials="JP" userId="S::Jo.Pettifer@letsgozero.org::64caa19b-bff6-4e98-8f6e-1b00c8585080" providerId="AD"/>
  <p188:author id="{0F12E1FC-AFC6-D5E3-9BD5-F0D86E75F1C6}" name="Tara Choudhury" initials="TC" userId="S::tara.choudhury@letsgozero.org::18a06b9f-861e-460a-aea2-8f3e79a9a22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5238"/>
    <a:srgbClr val="E15637"/>
    <a:srgbClr val="FF5237"/>
    <a:srgbClr val="F9E703"/>
    <a:srgbClr val="F9E701"/>
    <a:srgbClr val="A9D18E"/>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AE4673-CB5E-4693-9368-42D84D0900D3}" v="2" dt="2026-01-15T10:24:51.7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gel Stannett" userId="cfa50950-f41d-499f-ac1a-858076548242" providerId="ADAL" clId="{CDDAF469-BFE1-4A28-8955-3131616799E3}"/>
    <pc:docChg chg="undo redo custSel addSld delSld modSld sldOrd">
      <pc:chgData name="Nigel Stannett" userId="cfa50950-f41d-499f-ac1a-858076548242" providerId="ADAL" clId="{CDDAF469-BFE1-4A28-8955-3131616799E3}" dt="2026-01-12T14:43:05.574" v="3893" actId="20577"/>
      <pc:docMkLst>
        <pc:docMk/>
      </pc:docMkLst>
      <pc:sldChg chg="addSp delSp modSp mod">
        <pc:chgData name="Nigel Stannett" userId="cfa50950-f41d-499f-ac1a-858076548242" providerId="ADAL" clId="{CDDAF469-BFE1-4A28-8955-3131616799E3}" dt="2026-01-12T14:26:27.789" v="3495" actId="20577"/>
        <pc:sldMkLst>
          <pc:docMk/>
          <pc:sldMk cId="2003996682" sldId="2386"/>
        </pc:sldMkLst>
        <pc:spChg chg="mod">
          <ac:chgData name="Nigel Stannett" userId="cfa50950-f41d-499f-ac1a-858076548242" providerId="ADAL" clId="{CDDAF469-BFE1-4A28-8955-3131616799E3}" dt="2025-12-18T16:26:14.792" v="1570" actId="790"/>
          <ac:spMkLst>
            <pc:docMk/>
            <pc:sldMk cId="2003996682" sldId="2386"/>
            <ac:spMk id="2" creationId="{C05F9319-F25D-6382-6763-36D0A2FD34B8}"/>
          </ac:spMkLst>
        </pc:spChg>
        <pc:spChg chg="mod ord">
          <ac:chgData name="Nigel Stannett" userId="cfa50950-f41d-499f-ac1a-858076548242" providerId="ADAL" clId="{CDDAF469-BFE1-4A28-8955-3131616799E3}" dt="2026-01-12T14:26:27.789" v="3495" actId="20577"/>
          <ac:spMkLst>
            <pc:docMk/>
            <pc:sldMk cId="2003996682" sldId="2386"/>
            <ac:spMk id="7" creationId="{1AF4087F-F31F-CF9B-AB8B-28CDB657774C}"/>
          </ac:spMkLst>
        </pc:spChg>
        <pc:spChg chg="mod">
          <ac:chgData name="Nigel Stannett" userId="cfa50950-f41d-499f-ac1a-858076548242" providerId="ADAL" clId="{CDDAF469-BFE1-4A28-8955-3131616799E3}" dt="2025-12-18T16:26:14.792" v="1570" actId="790"/>
          <ac:spMkLst>
            <pc:docMk/>
            <pc:sldMk cId="2003996682" sldId="2386"/>
            <ac:spMk id="10" creationId="{B77E9D1C-9F99-86E6-8022-C05AA85D0988}"/>
          </ac:spMkLst>
        </pc:spChg>
        <pc:spChg chg="mod">
          <ac:chgData name="Nigel Stannett" userId="cfa50950-f41d-499f-ac1a-858076548242" providerId="ADAL" clId="{CDDAF469-BFE1-4A28-8955-3131616799E3}" dt="2025-12-18T16:26:14.792" v="1570" actId="790"/>
          <ac:spMkLst>
            <pc:docMk/>
            <pc:sldMk cId="2003996682" sldId="2386"/>
            <ac:spMk id="13" creationId="{F270180C-5C1F-6E9D-2E2E-B6733ECFCC56}"/>
          </ac:spMkLst>
        </pc:spChg>
        <pc:spChg chg="mod">
          <ac:chgData name="Nigel Stannett" userId="cfa50950-f41d-499f-ac1a-858076548242" providerId="ADAL" clId="{CDDAF469-BFE1-4A28-8955-3131616799E3}" dt="2025-12-18T16:26:14.792" v="1570" actId="790"/>
          <ac:spMkLst>
            <pc:docMk/>
            <pc:sldMk cId="2003996682" sldId="2386"/>
            <ac:spMk id="15" creationId="{749282C6-B73D-2467-2CDD-A38ECB6604DC}"/>
          </ac:spMkLst>
        </pc:spChg>
        <pc:spChg chg="mod">
          <ac:chgData name="Nigel Stannett" userId="cfa50950-f41d-499f-ac1a-858076548242" providerId="ADAL" clId="{CDDAF469-BFE1-4A28-8955-3131616799E3}" dt="2025-12-18T16:26:14.792" v="1570" actId="790"/>
          <ac:spMkLst>
            <pc:docMk/>
            <pc:sldMk cId="2003996682" sldId="2386"/>
            <ac:spMk id="18" creationId="{0924D298-DE46-911B-2546-043B95AEA778}"/>
          </ac:spMkLst>
        </pc:spChg>
        <pc:grpChg chg="mod">
          <ac:chgData name="Nigel Stannett" userId="cfa50950-f41d-499f-ac1a-858076548242" providerId="ADAL" clId="{CDDAF469-BFE1-4A28-8955-3131616799E3}" dt="2025-12-18T16:25:36.910" v="1568" actId="1076"/>
          <ac:grpSpMkLst>
            <pc:docMk/>
            <pc:sldMk cId="2003996682" sldId="2386"/>
            <ac:grpSpMk id="3" creationId="{25C438A5-B7D7-943F-4338-1E6269BFEB14}"/>
          </ac:grpSpMkLst>
        </pc:grpChg>
        <pc:grpChg chg="mod">
          <ac:chgData name="Nigel Stannett" userId="cfa50950-f41d-499f-ac1a-858076548242" providerId="ADAL" clId="{CDDAF469-BFE1-4A28-8955-3131616799E3}" dt="2025-12-18T16:25:04.666" v="1563" actId="12788"/>
          <ac:grpSpMkLst>
            <pc:docMk/>
            <pc:sldMk cId="2003996682" sldId="2386"/>
            <ac:grpSpMk id="4" creationId="{1D6FA085-CEE6-1FF0-7CEC-9499A940241F}"/>
          </ac:grpSpMkLst>
        </pc:grpChg>
        <pc:grpChg chg="mod">
          <ac:chgData name="Nigel Stannett" userId="cfa50950-f41d-499f-ac1a-858076548242" providerId="ADAL" clId="{CDDAF469-BFE1-4A28-8955-3131616799E3}" dt="2025-12-18T16:25:41.793" v="1569" actId="1076"/>
          <ac:grpSpMkLst>
            <pc:docMk/>
            <pc:sldMk cId="2003996682" sldId="2386"/>
            <ac:grpSpMk id="5" creationId="{C7221780-4F2F-B650-2A1A-157057F642F4}"/>
          </ac:grpSpMkLst>
        </pc:grpChg>
        <pc:grpChg chg="mod">
          <ac:chgData name="Nigel Stannett" userId="cfa50950-f41d-499f-ac1a-858076548242" providerId="ADAL" clId="{CDDAF469-BFE1-4A28-8955-3131616799E3}" dt="2025-12-18T16:25:04.666" v="1563" actId="12788"/>
          <ac:grpSpMkLst>
            <pc:docMk/>
            <pc:sldMk cId="2003996682" sldId="2386"/>
            <ac:grpSpMk id="8" creationId="{7EC63F22-8928-80F9-F0B2-ED1C73BD52BD}"/>
          </ac:grpSpMkLst>
        </pc:grpChg>
        <pc:picChg chg="mod">
          <ac:chgData name="Nigel Stannett" userId="cfa50950-f41d-499f-ac1a-858076548242" providerId="ADAL" clId="{CDDAF469-BFE1-4A28-8955-3131616799E3}" dt="2025-12-18T15:40:13.081" v="977" actId="20578"/>
          <ac:picMkLst>
            <pc:docMk/>
            <pc:sldMk cId="2003996682" sldId="2386"/>
            <ac:picMk id="9" creationId="{D295A49A-2A97-96E8-717D-B618B129F2B8}"/>
          </ac:picMkLst>
        </pc:picChg>
        <pc:picChg chg="mod">
          <ac:chgData name="Nigel Stannett" userId="cfa50950-f41d-499f-ac1a-858076548242" providerId="ADAL" clId="{CDDAF469-BFE1-4A28-8955-3131616799E3}" dt="2025-12-18T15:39:52.222" v="974" actId="20578"/>
          <ac:picMkLst>
            <pc:docMk/>
            <pc:sldMk cId="2003996682" sldId="2386"/>
            <ac:picMk id="16" creationId="{731AB882-D818-23B2-20F3-C9DEF5B35786}"/>
          </ac:picMkLst>
        </pc:picChg>
      </pc:sldChg>
      <pc:sldChg chg="delSp modSp mod">
        <pc:chgData name="Nigel Stannett" userId="cfa50950-f41d-499f-ac1a-858076548242" providerId="ADAL" clId="{CDDAF469-BFE1-4A28-8955-3131616799E3}" dt="2025-12-18T16:26:14.792" v="1570" actId="790"/>
        <pc:sldMkLst>
          <pc:docMk/>
          <pc:sldMk cId="1061479587" sldId="2404"/>
        </pc:sldMkLst>
        <pc:spChg chg="mod">
          <ac:chgData name="Nigel Stannett" userId="cfa50950-f41d-499f-ac1a-858076548242" providerId="ADAL" clId="{CDDAF469-BFE1-4A28-8955-3131616799E3}" dt="2025-12-18T16:26:14.792" v="1570" actId="790"/>
          <ac:spMkLst>
            <pc:docMk/>
            <pc:sldMk cId="1061479587" sldId="2404"/>
            <ac:spMk id="6" creationId="{87CE6E4E-BD69-5F3D-37FE-44D60802C9BF}"/>
          </ac:spMkLst>
        </pc:spChg>
        <pc:spChg chg="mod">
          <ac:chgData name="Nigel Stannett" userId="cfa50950-f41d-499f-ac1a-858076548242" providerId="ADAL" clId="{CDDAF469-BFE1-4A28-8955-3131616799E3}" dt="2025-12-18T16:26:14.792" v="1570" actId="790"/>
          <ac:spMkLst>
            <pc:docMk/>
            <pc:sldMk cId="1061479587" sldId="2404"/>
            <ac:spMk id="7" creationId="{279CD302-7C95-684D-FB7F-54AF290779C7}"/>
          </ac:spMkLst>
        </pc:spChg>
        <pc:spChg chg="mod">
          <ac:chgData name="Nigel Stannett" userId="cfa50950-f41d-499f-ac1a-858076548242" providerId="ADAL" clId="{CDDAF469-BFE1-4A28-8955-3131616799E3}" dt="2025-12-18T16:26:14.792" v="1570" actId="790"/>
          <ac:spMkLst>
            <pc:docMk/>
            <pc:sldMk cId="1061479587" sldId="2404"/>
            <ac:spMk id="14" creationId="{22D3C082-6B85-F4C2-B3E0-00EC9F05BBDF}"/>
          </ac:spMkLst>
        </pc:spChg>
        <pc:spChg chg="mod">
          <ac:chgData name="Nigel Stannett" userId="cfa50950-f41d-499f-ac1a-858076548242" providerId="ADAL" clId="{CDDAF469-BFE1-4A28-8955-3131616799E3}" dt="2025-12-18T16:26:14.792" v="1570" actId="790"/>
          <ac:spMkLst>
            <pc:docMk/>
            <pc:sldMk cId="1061479587" sldId="2404"/>
            <ac:spMk id="15" creationId="{46597097-7C17-A1EC-2890-AD29BC0B0652}"/>
          </ac:spMkLst>
        </pc:spChg>
        <pc:spChg chg="mod">
          <ac:chgData name="Nigel Stannett" userId="cfa50950-f41d-499f-ac1a-858076548242" providerId="ADAL" clId="{CDDAF469-BFE1-4A28-8955-3131616799E3}" dt="2025-12-18T16:26:14.792" v="1570" actId="790"/>
          <ac:spMkLst>
            <pc:docMk/>
            <pc:sldMk cId="1061479587" sldId="2404"/>
            <ac:spMk id="16" creationId="{B11CE5BC-DBCB-CC2B-A3DC-3E5D08FBCC66}"/>
          </ac:spMkLst>
        </pc:spChg>
      </pc:sldChg>
      <pc:sldChg chg="modSp mod">
        <pc:chgData name="Nigel Stannett" userId="cfa50950-f41d-499f-ac1a-858076548242" providerId="ADAL" clId="{CDDAF469-BFE1-4A28-8955-3131616799E3}" dt="2025-12-18T16:26:14.792" v="1570" actId="790"/>
        <pc:sldMkLst>
          <pc:docMk/>
          <pc:sldMk cId="728335182" sldId="2405"/>
        </pc:sldMkLst>
        <pc:spChg chg="mod">
          <ac:chgData name="Nigel Stannett" userId="cfa50950-f41d-499f-ac1a-858076548242" providerId="ADAL" clId="{CDDAF469-BFE1-4A28-8955-3131616799E3}" dt="2025-12-18T16:26:14.792" v="1570" actId="790"/>
          <ac:spMkLst>
            <pc:docMk/>
            <pc:sldMk cId="728335182" sldId="2405"/>
            <ac:spMk id="7" creationId="{B58DE4EF-9216-3DC3-35CC-AB73C8DEFF3F}"/>
          </ac:spMkLst>
        </pc:spChg>
        <pc:spChg chg="mod">
          <ac:chgData name="Nigel Stannett" userId="cfa50950-f41d-499f-ac1a-858076548242" providerId="ADAL" clId="{CDDAF469-BFE1-4A28-8955-3131616799E3}" dt="2025-12-18T16:26:14.792" v="1570" actId="790"/>
          <ac:spMkLst>
            <pc:docMk/>
            <pc:sldMk cId="728335182" sldId="2405"/>
            <ac:spMk id="8" creationId="{D2BC84A9-342B-8A15-59EF-1531262F0F83}"/>
          </ac:spMkLst>
        </pc:spChg>
        <pc:spChg chg="mod">
          <ac:chgData name="Nigel Stannett" userId="cfa50950-f41d-499f-ac1a-858076548242" providerId="ADAL" clId="{CDDAF469-BFE1-4A28-8955-3131616799E3}" dt="2025-12-18T16:26:14.792" v="1570" actId="790"/>
          <ac:spMkLst>
            <pc:docMk/>
            <pc:sldMk cId="728335182" sldId="2405"/>
            <ac:spMk id="11" creationId="{9FA170FA-A3F2-C3CD-2653-D0C72A0389FA}"/>
          </ac:spMkLst>
        </pc:spChg>
        <pc:spChg chg="mod">
          <ac:chgData name="Nigel Stannett" userId="cfa50950-f41d-499f-ac1a-858076548242" providerId="ADAL" clId="{CDDAF469-BFE1-4A28-8955-3131616799E3}" dt="2025-12-18T16:26:14.792" v="1570" actId="790"/>
          <ac:spMkLst>
            <pc:docMk/>
            <pc:sldMk cId="728335182" sldId="2405"/>
            <ac:spMk id="12" creationId="{695C8EA0-3E4A-83C1-CA00-6CA777469572}"/>
          </ac:spMkLst>
        </pc:spChg>
      </pc:sldChg>
      <pc:sldChg chg="addSp delSp modSp mod ord">
        <pc:chgData name="Nigel Stannett" userId="cfa50950-f41d-499f-ac1a-858076548242" providerId="ADAL" clId="{CDDAF469-BFE1-4A28-8955-3131616799E3}" dt="2026-01-12T10:28:20.087" v="2791" actId="1076"/>
        <pc:sldMkLst>
          <pc:docMk/>
          <pc:sldMk cId="2649306211" sldId="2410"/>
        </pc:sldMkLst>
        <pc:spChg chg="mod">
          <ac:chgData name="Nigel Stannett" userId="cfa50950-f41d-499f-ac1a-858076548242" providerId="ADAL" clId="{CDDAF469-BFE1-4A28-8955-3131616799E3}" dt="2026-01-12T10:20:11.010" v="2267" actId="20577"/>
          <ac:spMkLst>
            <pc:docMk/>
            <pc:sldMk cId="2649306211" sldId="2410"/>
            <ac:spMk id="2" creationId="{2C84DE5B-4CCC-5145-896C-E01E33EAAEE1}"/>
          </ac:spMkLst>
        </pc:spChg>
        <pc:spChg chg="mod">
          <ac:chgData name="Nigel Stannett" userId="cfa50950-f41d-499f-ac1a-858076548242" providerId="ADAL" clId="{CDDAF469-BFE1-4A28-8955-3131616799E3}" dt="2025-12-18T16:26:14.792" v="1570" actId="790"/>
          <ac:spMkLst>
            <pc:docMk/>
            <pc:sldMk cId="2649306211" sldId="2410"/>
            <ac:spMk id="3" creationId="{DC38F8E1-559D-E9F6-3F6D-8D2F7F34C19D}"/>
          </ac:spMkLst>
        </pc:spChg>
        <pc:spChg chg="add mod">
          <ac:chgData name="Nigel Stannett" userId="cfa50950-f41d-499f-ac1a-858076548242" providerId="ADAL" clId="{CDDAF469-BFE1-4A28-8955-3131616799E3}" dt="2026-01-12T10:27:22.689" v="2717" actId="20577"/>
          <ac:spMkLst>
            <pc:docMk/>
            <pc:sldMk cId="2649306211" sldId="2410"/>
            <ac:spMk id="4" creationId="{C82247F9-0FA1-EF05-C438-E05E5BDDC664}"/>
          </ac:spMkLst>
        </pc:spChg>
        <pc:spChg chg="mod">
          <ac:chgData name="Nigel Stannett" userId="cfa50950-f41d-499f-ac1a-858076548242" providerId="ADAL" clId="{CDDAF469-BFE1-4A28-8955-3131616799E3}" dt="2025-12-18T16:26:14.792" v="1570" actId="790"/>
          <ac:spMkLst>
            <pc:docMk/>
            <pc:sldMk cId="2649306211" sldId="2410"/>
            <ac:spMk id="8" creationId="{785F8A8F-17BF-19FA-BCA9-AADA98FB3D50}"/>
          </ac:spMkLst>
        </pc:spChg>
        <pc:spChg chg="mod">
          <ac:chgData name="Nigel Stannett" userId="cfa50950-f41d-499f-ac1a-858076548242" providerId="ADAL" clId="{CDDAF469-BFE1-4A28-8955-3131616799E3}" dt="2025-12-18T16:26:14.792" v="1570" actId="790"/>
          <ac:spMkLst>
            <pc:docMk/>
            <pc:sldMk cId="2649306211" sldId="2410"/>
            <ac:spMk id="9" creationId="{E59509E4-39E3-4E83-2019-437B8E211B45}"/>
          </ac:spMkLst>
        </pc:spChg>
        <pc:spChg chg="mod">
          <ac:chgData name="Nigel Stannett" userId="cfa50950-f41d-499f-ac1a-858076548242" providerId="ADAL" clId="{CDDAF469-BFE1-4A28-8955-3131616799E3}" dt="2025-12-18T16:26:14.792" v="1570" actId="790"/>
          <ac:spMkLst>
            <pc:docMk/>
            <pc:sldMk cId="2649306211" sldId="2410"/>
            <ac:spMk id="13" creationId="{62801FD6-D1EE-F5BE-26BD-A243EA4E90FD}"/>
          </ac:spMkLst>
        </pc:spChg>
        <pc:picChg chg="add mod">
          <ac:chgData name="Nigel Stannett" userId="cfa50950-f41d-499f-ac1a-858076548242" providerId="ADAL" clId="{CDDAF469-BFE1-4A28-8955-3131616799E3}" dt="2026-01-12T10:28:00.900" v="2788" actId="1076"/>
          <ac:picMkLst>
            <pc:docMk/>
            <pc:sldMk cId="2649306211" sldId="2410"/>
            <ac:picMk id="10" creationId="{03188CD4-DEAA-C189-C887-1C6C43A1AB92}"/>
          </ac:picMkLst>
        </pc:picChg>
        <pc:picChg chg="mod">
          <ac:chgData name="Nigel Stannett" userId="cfa50950-f41d-499f-ac1a-858076548242" providerId="ADAL" clId="{CDDAF469-BFE1-4A28-8955-3131616799E3}" dt="2026-01-12T10:27:36.769" v="2783" actId="1076"/>
          <ac:picMkLst>
            <pc:docMk/>
            <pc:sldMk cId="2649306211" sldId="2410"/>
            <ac:picMk id="12" creationId="{260F1D58-5827-2064-EB36-5BF10A70BA1E}"/>
          </ac:picMkLst>
        </pc:picChg>
        <pc:picChg chg="mod">
          <ac:chgData name="Nigel Stannett" userId="cfa50950-f41d-499f-ac1a-858076548242" providerId="ADAL" clId="{CDDAF469-BFE1-4A28-8955-3131616799E3}" dt="2026-01-12T10:28:20.087" v="2791" actId="1076"/>
          <ac:picMkLst>
            <pc:docMk/>
            <pc:sldMk cId="2649306211" sldId="2410"/>
            <ac:picMk id="15" creationId="{403808AF-206C-B751-A6E7-93C733903339}"/>
          </ac:picMkLst>
        </pc:picChg>
        <pc:picChg chg="mod">
          <ac:chgData name="Nigel Stannett" userId="cfa50950-f41d-499f-ac1a-858076548242" providerId="ADAL" clId="{CDDAF469-BFE1-4A28-8955-3131616799E3}" dt="2026-01-12T10:28:08.191" v="2790" actId="1076"/>
          <ac:picMkLst>
            <pc:docMk/>
            <pc:sldMk cId="2649306211" sldId="2410"/>
            <ac:picMk id="23" creationId="{9234F206-CCB1-F04F-187E-6D4F4A9A231D}"/>
          </ac:picMkLst>
        </pc:picChg>
        <pc:picChg chg="mod">
          <ac:chgData name="Nigel Stannett" userId="cfa50950-f41d-499f-ac1a-858076548242" providerId="ADAL" clId="{CDDAF469-BFE1-4A28-8955-3131616799E3}" dt="2026-01-12T10:28:05.428" v="2789" actId="1076"/>
          <ac:picMkLst>
            <pc:docMk/>
            <pc:sldMk cId="2649306211" sldId="2410"/>
            <ac:picMk id="24" creationId="{E5628ACC-9F41-AB85-25AF-13897C817023}"/>
          </ac:picMkLst>
        </pc:picChg>
        <pc:picChg chg="mod">
          <ac:chgData name="Nigel Stannett" userId="cfa50950-f41d-499f-ac1a-858076548242" providerId="ADAL" clId="{CDDAF469-BFE1-4A28-8955-3131616799E3}" dt="2026-01-12T10:27:55.241" v="2786" actId="1076"/>
          <ac:picMkLst>
            <pc:docMk/>
            <pc:sldMk cId="2649306211" sldId="2410"/>
            <ac:picMk id="25" creationId="{9643E23B-9A5B-3483-C071-451DD8A8270B}"/>
          </ac:picMkLst>
        </pc:picChg>
        <pc:picChg chg="add mod">
          <ac:chgData name="Nigel Stannett" userId="cfa50950-f41d-499f-ac1a-858076548242" providerId="ADAL" clId="{CDDAF469-BFE1-4A28-8955-3131616799E3}" dt="2026-01-12T10:27:40.190" v="2785" actId="1076"/>
          <ac:picMkLst>
            <pc:docMk/>
            <pc:sldMk cId="2649306211" sldId="2410"/>
            <ac:picMk id="2049" creationId="{9C9C4512-D283-F474-2DA1-76361F177597}"/>
          </ac:picMkLst>
        </pc:picChg>
      </pc:sldChg>
      <pc:sldChg chg="delSp modSp mod">
        <pc:chgData name="Nigel Stannett" userId="cfa50950-f41d-499f-ac1a-858076548242" providerId="ADAL" clId="{CDDAF469-BFE1-4A28-8955-3131616799E3}" dt="2025-12-22T10:30:51.396" v="1686" actId="1037"/>
        <pc:sldMkLst>
          <pc:docMk/>
          <pc:sldMk cId="2297537381" sldId="2415"/>
        </pc:sldMkLst>
        <pc:spChg chg="mod">
          <ac:chgData name="Nigel Stannett" userId="cfa50950-f41d-499f-ac1a-858076548242" providerId="ADAL" clId="{CDDAF469-BFE1-4A28-8955-3131616799E3}" dt="2025-12-18T16:26:14.792" v="1570" actId="790"/>
          <ac:spMkLst>
            <pc:docMk/>
            <pc:sldMk cId="2297537381" sldId="2415"/>
            <ac:spMk id="2" creationId="{973590E1-B369-1818-84CE-C2EEF3127ECB}"/>
          </ac:spMkLst>
        </pc:spChg>
        <pc:spChg chg="mod">
          <ac:chgData name="Nigel Stannett" userId="cfa50950-f41d-499f-ac1a-858076548242" providerId="ADAL" clId="{CDDAF469-BFE1-4A28-8955-3131616799E3}" dt="2025-12-18T16:26:14.792" v="1570" actId="790"/>
          <ac:spMkLst>
            <pc:docMk/>
            <pc:sldMk cId="2297537381" sldId="2415"/>
            <ac:spMk id="8" creationId="{B1222DB4-3330-BB0B-1412-2269C031A4DA}"/>
          </ac:spMkLst>
        </pc:spChg>
        <pc:spChg chg="mod">
          <ac:chgData name="Nigel Stannett" userId="cfa50950-f41d-499f-ac1a-858076548242" providerId="ADAL" clId="{CDDAF469-BFE1-4A28-8955-3131616799E3}" dt="2025-12-18T16:26:14.792" v="1570" actId="790"/>
          <ac:spMkLst>
            <pc:docMk/>
            <pc:sldMk cId="2297537381" sldId="2415"/>
            <ac:spMk id="10" creationId="{E0145786-F7D8-B819-0D91-DD9BED3316E8}"/>
          </ac:spMkLst>
        </pc:spChg>
        <pc:spChg chg="mod">
          <ac:chgData name="Nigel Stannett" userId="cfa50950-f41d-499f-ac1a-858076548242" providerId="ADAL" clId="{CDDAF469-BFE1-4A28-8955-3131616799E3}" dt="2025-12-18T16:26:14.792" v="1570" actId="790"/>
          <ac:spMkLst>
            <pc:docMk/>
            <pc:sldMk cId="2297537381" sldId="2415"/>
            <ac:spMk id="26" creationId="{46C0821B-4AF7-F8DB-DDC9-D24BEB1BBCFF}"/>
          </ac:spMkLst>
        </pc:spChg>
        <pc:spChg chg="mod">
          <ac:chgData name="Nigel Stannett" userId="cfa50950-f41d-499f-ac1a-858076548242" providerId="ADAL" clId="{CDDAF469-BFE1-4A28-8955-3131616799E3}" dt="2025-12-18T16:26:14.792" v="1570" actId="790"/>
          <ac:spMkLst>
            <pc:docMk/>
            <pc:sldMk cId="2297537381" sldId="2415"/>
            <ac:spMk id="27" creationId="{86FD1CA9-2A95-7691-2964-14D1B8453CE4}"/>
          </ac:spMkLst>
        </pc:spChg>
        <pc:spChg chg="mod">
          <ac:chgData name="Nigel Stannett" userId="cfa50950-f41d-499f-ac1a-858076548242" providerId="ADAL" clId="{CDDAF469-BFE1-4A28-8955-3131616799E3}" dt="2025-12-18T16:26:14.792" v="1570" actId="790"/>
          <ac:spMkLst>
            <pc:docMk/>
            <pc:sldMk cId="2297537381" sldId="2415"/>
            <ac:spMk id="29" creationId="{D6CBA276-1027-9EE3-5CC4-4D95AD81066E}"/>
          </ac:spMkLst>
        </pc:spChg>
        <pc:spChg chg="mod">
          <ac:chgData name="Nigel Stannett" userId="cfa50950-f41d-499f-ac1a-858076548242" providerId="ADAL" clId="{CDDAF469-BFE1-4A28-8955-3131616799E3}" dt="2025-12-18T16:26:14.792" v="1570" actId="790"/>
          <ac:spMkLst>
            <pc:docMk/>
            <pc:sldMk cId="2297537381" sldId="2415"/>
            <ac:spMk id="30" creationId="{8B9F58D5-5B7F-72ED-79AC-ED09EE220109}"/>
          </ac:spMkLst>
        </pc:spChg>
        <pc:spChg chg="mod">
          <ac:chgData name="Nigel Stannett" userId="cfa50950-f41d-499f-ac1a-858076548242" providerId="ADAL" clId="{CDDAF469-BFE1-4A28-8955-3131616799E3}" dt="2025-12-18T16:26:14.792" v="1570" actId="790"/>
          <ac:spMkLst>
            <pc:docMk/>
            <pc:sldMk cId="2297537381" sldId="2415"/>
            <ac:spMk id="31" creationId="{A626DF33-F4EA-A4FE-FD12-9AE372A752F5}"/>
          </ac:spMkLst>
        </pc:spChg>
        <pc:spChg chg="mod">
          <ac:chgData name="Nigel Stannett" userId="cfa50950-f41d-499f-ac1a-858076548242" providerId="ADAL" clId="{CDDAF469-BFE1-4A28-8955-3131616799E3}" dt="2025-12-22T10:30:51.396" v="1686" actId="1037"/>
          <ac:spMkLst>
            <pc:docMk/>
            <pc:sldMk cId="2297537381" sldId="2415"/>
            <ac:spMk id="32" creationId="{FDA81B16-FD9C-706F-3AAA-B96B1AAD30A3}"/>
          </ac:spMkLst>
        </pc:spChg>
        <pc:spChg chg="mod">
          <ac:chgData name="Nigel Stannett" userId="cfa50950-f41d-499f-ac1a-858076548242" providerId="ADAL" clId="{CDDAF469-BFE1-4A28-8955-3131616799E3}" dt="2025-12-18T16:26:14.792" v="1570" actId="790"/>
          <ac:spMkLst>
            <pc:docMk/>
            <pc:sldMk cId="2297537381" sldId="2415"/>
            <ac:spMk id="36" creationId="{33B7E7AC-703B-03FD-B689-0A84FC13F79B}"/>
          </ac:spMkLst>
        </pc:spChg>
      </pc:sldChg>
      <pc:sldChg chg="addSp delSp modSp mod">
        <pc:chgData name="Nigel Stannett" userId="cfa50950-f41d-499f-ac1a-858076548242" providerId="ADAL" clId="{CDDAF469-BFE1-4A28-8955-3131616799E3}" dt="2026-01-12T10:18:28.874" v="2166" actId="20577"/>
        <pc:sldMkLst>
          <pc:docMk/>
          <pc:sldMk cId="2457699464" sldId="2427"/>
        </pc:sldMkLst>
        <pc:spChg chg="mod">
          <ac:chgData name="Nigel Stannett" userId="cfa50950-f41d-499f-ac1a-858076548242" providerId="ADAL" clId="{CDDAF469-BFE1-4A28-8955-3131616799E3}" dt="2026-01-12T10:18:16.596" v="2153" actId="20577"/>
          <ac:spMkLst>
            <pc:docMk/>
            <pc:sldMk cId="2457699464" sldId="2427"/>
            <ac:spMk id="5" creationId="{17966636-FD35-37A5-77EA-193B030A3066}"/>
          </ac:spMkLst>
        </pc:spChg>
        <pc:spChg chg="mod">
          <ac:chgData name="Nigel Stannett" userId="cfa50950-f41d-499f-ac1a-858076548242" providerId="ADAL" clId="{CDDAF469-BFE1-4A28-8955-3131616799E3}" dt="2026-01-12T10:18:28.874" v="2166" actId="20577"/>
          <ac:spMkLst>
            <pc:docMk/>
            <pc:sldMk cId="2457699464" sldId="2427"/>
            <ac:spMk id="8" creationId="{86487AE8-C01A-AA7C-A0F4-1A51F7DBB0DB}"/>
          </ac:spMkLst>
        </pc:spChg>
        <pc:graphicFrameChg chg="add mod modGraphic">
          <ac:chgData name="Nigel Stannett" userId="cfa50950-f41d-499f-ac1a-858076548242" providerId="ADAL" clId="{CDDAF469-BFE1-4A28-8955-3131616799E3}" dt="2025-12-18T16:26:14.792" v="1570" actId="790"/>
          <ac:graphicFrameMkLst>
            <pc:docMk/>
            <pc:sldMk cId="2457699464" sldId="2427"/>
            <ac:graphicFrameMk id="4" creationId="{6BEF83B2-CFC0-E961-D736-4AA530E62A3A}"/>
          </ac:graphicFrameMkLst>
        </pc:graphicFrameChg>
      </pc:sldChg>
      <pc:sldChg chg="delSp modSp mod">
        <pc:chgData name="Nigel Stannett" userId="cfa50950-f41d-499f-ac1a-858076548242" providerId="ADAL" clId="{CDDAF469-BFE1-4A28-8955-3131616799E3}" dt="2026-01-12T14:35:48.732" v="3788" actId="20577"/>
        <pc:sldMkLst>
          <pc:docMk/>
          <pc:sldMk cId="550723065" sldId="2428"/>
        </pc:sldMkLst>
        <pc:spChg chg="mod">
          <ac:chgData name="Nigel Stannett" userId="cfa50950-f41d-499f-ac1a-858076548242" providerId="ADAL" clId="{CDDAF469-BFE1-4A28-8955-3131616799E3}" dt="2025-12-18T16:26:14.792" v="1570" actId="790"/>
          <ac:spMkLst>
            <pc:docMk/>
            <pc:sldMk cId="550723065" sldId="2428"/>
            <ac:spMk id="2" creationId="{7EF0A20E-5CC2-2297-70A5-A54B209BE192}"/>
          </ac:spMkLst>
        </pc:spChg>
        <pc:spChg chg="mod">
          <ac:chgData name="Nigel Stannett" userId="cfa50950-f41d-499f-ac1a-858076548242" providerId="ADAL" clId="{CDDAF469-BFE1-4A28-8955-3131616799E3}" dt="2025-12-18T16:26:14.792" v="1570" actId="790"/>
          <ac:spMkLst>
            <pc:docMk/>
            <pc:sldMk cId="550723065" sldId="2428"/>
            <ac:spMk id="5" creationId="{81902A29-1513-6163-DBB9-CBDA4CBA1DB7}"/>
          </ac:spMkLst>
        </pc:spChg>
        <pc:spChg chg="mod">
          <ac:chgData name="Nigel Stannett" userId="cfa50950-f41d-499f-ac1a-858076548242" providerId="ADAL" clId="{CDDAF469-BFE1-4A28-8955-3131616799E3}" dt="2025-12-18T16:26:14.792" v="1570" actId="790"/>
          <ac:spMkLst>
            <pc:docMk/>
            <pc:sldMk cId="550723065" sldId="2428"/>
            <ac:spMk id="10" creationId="{E8306A65-11C0-2436-1769-80FEACCFAED5}"/>
          </ac:spMkLst>
        </pc:spChg>
        <pc:spChg chg="mod">
          <ac:chgData name="Nigel Stannett" userId="cfa50950-f41d-499f-ac1a-858076548242" providerId="ADAL" clId="{CDDAF469-BFE1-4A28-8955-3131616799E3}" dt="2025-12-18T16:26:14.792" v="1570" actId="790"/>
          <ac:spMkLst>
            <pc:docMk/>
            <pc:sldMk cId="550723065" sldId="2428"/>
            <ac:spMk id="13" creationId="{6E5174B2-DD1A-33F1-B81B-376878DDB1D6}"/>
          </ac:spMkLst>
        </pc:spChg>
        <pc:spChg chg="mod">
          <ac:chgData name="Nigel Stannett" userId="cfa50950-f41d-499f-ac1a-858076548242" providerId="ADAL" clId="{CDDAF469-BFE1-4A28-8955-3131616799E3}" dt="2026-01-12T14:35:48.732" v="3788" actId="20577"/>
          <ac:spMkLst>
            <pc:docMk/>
            <pc:sldMk cId="550723065" sldId="2428"/>
            <ac:spMk id="17" creationId="{F9D04B5A-C510-38C2-AB13-663AB65E2F08}"/>
          </ac:spMkLst>
        </pc:spChg>
        <pc:grpChg chg="mod">
          <ac:chgData name="Nigel Stannett" userId="cfa50950-f41d-499f-ac1a-858076548242" providerId="ADAL" clId="{CDDAF469-BFE1-4A28-8955-3131616799E3}" dt="2025-12-18T16:14:33.318" v="1405" actId="1076"/>
          <ac:grpSpMkLst>
            <pc:docMk/>
            <pc:sldMk cId="550723065" sldId="2428"/>
            <ac:grpSpMk id="3" creationId="{3CCC98D0-72AB-9509-609C-03A3161C5567}"/>
          </ac:grpSpMkLst>
        </pc:grpChg>
        <pc:grpChg chg="mod">
          <ac:chgData name="Nigel Stannett" userId="cfa50950-f41d-499f-ac1a-858076548242" providerId="ADAL" clId="{CDDAF469-BFE1-4A28-8955-3131616799E3}" dt="2025-12-18T16:14:24.072" v="1404" actId="1076"/>
          <ac:grpSpMkLst>
            <pc:docMk/>
            <pc:sldMk cId="550723065" sldId="2428"/>
            <ac:grpSpMk id="8" creationId="{3177B748-54A3-E004-3E06-BA8D9C6DF17C}"/>
          </ac:grpSpMkLst>
        </pc:grpChg>
        <pc:grpChg chg="mod">
          <ac:chgData name="Nigel Stannett" userId="cfa50950-f41d-499f-ac1a-858076548242" providerId="ADAL" clId="{CDDAF469-BFE1-4A28-8955-3131616799E3}" dt="2025-12-18T16:14:35.972" v="1406" actId="1076"/>
          <ac:grpSpMkLst>
            <pc:docMk/>
            <pc:sldMk cId="550723065" sldId="2428"/>
            <ac:grpSpMk id="11" creationId="{77F2F911-BFDE-46DF-01E8-C870A4C54C03}"/>
          </ac:grpSpMkLst>
        </pc:grpChg>
      </pc:sldChg>
      <pc:sldChg chg="addSp delSp modSp mod">
        <pc:chgData name="Nigel Stannett" userId="cfa50950-f41d-499f-ac1a-858076548242" providerId="ADAL" clId="{CDDAF469-BFE1-4A28-8955-3131616799E3}" dt="2026-01-12T14:43:05.574" v="3893" actId="20577"/>
        <pc:sldMkLst>
          <pc:docMk/>
          <pc:sldMk cId="1128870040" sldId="2432"/>
        </pc:sldMkLst>
        <pc:spChg chg="mod">
          <ac:chgData name="Nigel Stannett" userId="cfa50950-f41d-499f-ac1a-858076548242" providerId="ADAL" clId="{CDDAF469-BFE1-4A28-8955-3131616799E3}" dt="2025-12-18T16:26:14.792" v="1570" actId="790"/>
          <ac:spMkLst>
            <pc:docMk/>
            <pc:sldMk cId="1128870040" sldId="2432"/>
            <ac:spMk id="2" creationId="{F84CCE92-A598-CEA9-559B-8B379544BEC6}"/>
          </ac:spMkLst>
        </pc:spChg>
        <pc:spChg chg="mod">
          <ac:chgData name="Nigel Stannett" userId="cfa50950-f41d-499f-ac1a-858076548242" providerId="ADAL" clId="{CDDAF469-BFE1-4A28-8955-3131616799E3}" dt="2026-01-12T14:43:05.574" v="3893" actId="20577"/>
          <ac:spMkLst>
            <pc:docMk/>
            <pc:sldMk cId="1128870040" sldId="2432"/>
            <ac:spMk id="7" creationId="{C8CEC3CF-B71B-ADF2-BBA1-650B9BA4E538}"/>
          </ac:spMkLst>
        </pc:spChg>
        <pc:picChg chg="mod modCrop">
          <ac:chgData name="Nigel Stannett" userId="cfa50950-f41d-499f-ac1a-858076548242" providerId="ADAL" clId="{CDDAF469-BFE1-4A28-8955-3131616799E3}" dt="2026-01-12T10:43:55.655" v="2851" actId="732"/>
          <ac:picMkLst>
            <pc:docMk/>
            <pc:sldMk cId="1128870040" sldId="2432"/>
            <ac:picMk id="3" creationId="{1E2448CA-E138-48B5-B76A-E05D1B6C67D3}"/>
          </ac:picMkLst>
        </pc:picChg>
      </pc:sldChg>
      <pc:sldChg chg="addSp delSp modSp add mod">
        <pc:chgData name="Nigel Stannett" userId="cfa50950-f41d-499f-ac1a-858076548242" providerId="ADAL" clId="{CDDAF469-BFE1-4A28-8955-3131616799E3}" dt="2026-01-12T10:18:45.196" v="2174" actId="20577"/>
        <pc:sldMkLst>
          <pc:docMk/>
          <pc:sldMk cId="5199102" sldId="2446"/>
        </pc:sldMkLst>
        <pc:spChg chg="mod">
          <ac:chgData name="Nigel Stannett" userId="cfa50950-f41d-499f-ac1a-858076548242" providerId="ADAL" clId="{CDDAF469-BFE1-4A28-8955-3131616799E3}" dt="2026-01-12T10:18:39.166" v="2170" actId="20577"/>
          <ac:spMkLst>
            <pc:docMk/>
            <pc:sldMk cId="5199102" sldId="2446"/>
            <ac:spMk id="5" creationId="{4498AA77-9EDB-FC83-0B52-9229EBBF4291}"/>
          </ac:spMkLst>
        </pc:spChg>
        <pc:spChg chg="mod">
          <ac:chgData name="Nigel Stannett" userId="cfa50950-f41d-499f-ac1a-858076548242" providerId="ADAL" clId="{CDDAF469-BFE1-4A28-8955-3131616799E3}" dt="2026-01-12T10:18:45.196" v="2174" actId="20577"/>
          <ac:spMkLst>
            <pc:docMk/>
            <pc:sldMk cId="5199102" sldId="2446"/>
            <ac:spMk id="8" creationId="{AEF8B82D-F737-E042-54BD-2E39DC3F5E5C}"/>
          </ac:spMkLst>
        </pc:spChg>
        <pc:graphicFrameChg chg="add mod modGraphic">
          <ac:chgData name="Nigel Stannett" userId="cfa50950-f41d-499f-ac1a-858076548242" providerId="ADAL" clId="{CDDAF469-BFE1-4A28-8955-3131616799E3}" dt="2025-12-18T16:26:14.792" v="1570" actId="790"/>
          <ac:graphicFrameMkLst>
            <pc:docMk/>
            <pc:sldMk cId="5199102" sldId="2446"/>
            <ac:graphicFrameMk id="2" creationId="{09718A8F-F947-F21D-3C0C-73B82F80EAF3}"/>
          </ac:graphicFrameMkLst>
        </pc:graphicFrameChg>
      </pc:sldChg>
      <pc:sldChg chg="addSp delSp modSp add mod">
        <pc:chgData name="Nigel Stannett" userId="cfa50950-f41d-499f-ac1a-858076548242" providerId="ADAL" clId="{CDDAF469-BFE1-4A28-8955-3131616799E3}" dt="2026-01-12T10:29:59.769" v="2827" actId="478"/>
        <pc:sldMkLst>
          <pc:docMk/>
          <pc:sldMk cId="2199530353" sldId="2447"/>
        </pc:sldMkLst>
        <pc:spChg chg="mod">
          <ac:chgData name="Nigel Stannett" userId="cfa50950-f41d-499f-ac1a-858076548242" providerId="ADAL" clId="{CDDAF469-BFE1-4A28-8955-3131616799E3}" dt="2026-01-12T10:26:55.392" v="2692" actId="20577"/>
          <ac:spMkLst>
            <pc:docMk/>
            <pc:sldMk cId="2199530353" sldId="2447"/>
            <ac:spMk id="2" creationId="{D59E374F-C9F3-C37F-4843-46606DA12ECD}"/>
          </ac:spMkLst>
        </pc:spChg>
        <pc:spChg chg="mod">
          <ac:chgData name="Nigel Stannett" userId="cfa50950-f41d-499f-ac1a-858076548242" providerId="ADAL" clId="{CDDAF469-BFE1-4A28-8955-3131616799E3}" dt="2025-12-18T16:26:14.792" v="1570" actId="790"/>
          <ac:spMkLst>
            <pc:docMk/>
            <pc:sldMk cId="2199530353" sldId="2447"/>
            <ac:spMk id="3" creationId="{658F3073-4652-C2A6-6391-3E933F5014A6}"/>
          </ac:spMkLst>
        </pc:spChg>
        <pc:spChg chg="add mod">
          <ac:chgData name="Nigel Stannett" userId="cfa50950-f41d-499f-ac1a-858076548242" providerId="ADAL" clId="{CDDAF469-BFE1-4A28-8955-3131616799E3}" dt="2026-01-12T10:27:08.394" v="2705" actId="20577"/>
          <ac:spMkLst>
            <pc:docMk/>
            <pc:sldMk cId="2199530353" sldId="2447"/>
            <ac:spMk id="4" creationId="{190C1ADB-85D9-613C-3AC6-629B38CF1BF5}"/>
          </ac:spMkLst>
        </pc:spChg>
        <pc:spChg chg="mod">
          <ac:chgData name="Nigel Stannett" userId="cfa50950-f41d-499f-ac1a-858076548242" providerId="ADAL" clId="{CDDAF469-BFE1-4A28-8955-3131616799E3}" dt="2025-12-18T16:26:14.792" v="1570" actId="790"/>
          <ac:spMkLst>
            <pc:docMk/>
            <pc:sldMk cId="2199530353" sldId="2447"/>
            <ac:spMk id="8" creationId="{5883AD3A-1DFD-480F-9F04-D213740F04A5}"/>
          </ac:spMkLst>
        </pc:spChg>
        <pc:spChg chg="mod">
          <ac:chgData name="Nigel Stannett" userId="cfa50950-f41d-499f-ac1a-858076548242" providerId="ADAL" clId="{CDDAF469-BFE1-4A28-8955-3131616799E3}" dt="2025-12-18T16:26:14.792" v="1570" actId="790"/>
          <ac:spMkLst>
            <pc:docMk/>
            <pc:sldMk cId="2199530353" sldId="2447"/>
            <ac:spMk id="9" creationId="{61D17E63-3E49-5A8C-6A8D-0C7DA2FB0C13}"/>
          </ac:spMkLst>
        </pc:spChg>
        <pc:spChg chg="mod">
          <ac:chgData name="Nigel Stannett" userId="cfa50950-f41d-499f-ac1a-858076548242" providerId="ADAL" clId="{CDDAF469-BFE1-4A28-8955-3131616799E3}" dt="2025-12-18T16:26:14.792" v="1570" actId="790"/>
          <ac:spMkLst>
            <pc:docMk/>
            <pc:sldMk cId="2199530353" sldId="2447"/>
            <ac:spMk id="13" creationId="{A6F4A169-C1C8-63DB-8E2B-E9E232972A7B}"/>
          </ac:spMkLst>
        </pc:spChg>
        <pc:grpChg chg="add mod">
          <ac:chgData name="Nigel Stannett" userId="cfa50950-f41d-499f-ac1a-858076548242" providerId="ADAL" clId="{CDDAF469-BFE1-4A28-8955-3131616799E3}" dt="2026-01-12T10:29:31.188" v="2825" actId="1036"/>
          <ac:grpSpMkLst>
            <pc:docMk/>
            <pc:sldMk cId="2199530353" sldId="2447"/>
            <ac:grpSpMk id="18" creationId="{EA3D65E0-B4CE-75BB-0320-5C1D4EFC7F63}"/>
          </ac:grpSpMkLst>
        </pc:grpChg>
        <pc:picChg chg="add mod">
          <ac:chgData name="Nigel Stannett" userId="cfa50950-f41d-499f-ac1a-858076548242" providerId="ADAL" clId="{CDDAF469-BFE1-4A28-8955-3131616799E3}" dt="2026-01-12T10:29:31.188" v="2825" actId="1036"/>
          <ac:picMkLst>
            <pc:docMk/>
            <pc:sldMk cId="2199530353" sldId="2447"/>
            <ac:picMk id="10" creationId="{55A99D6C-72AE-94F5-F72C-AC5FAD917C43}"/>
          </ac:picMkLst>
        </pc:picChg>
        <pc:picChg chg="add mod">
          <ac:chgData name="Nigel Stannett" userId="cfa50950-f41d-499f-ac1a-858076548242" providerId="ADAL" clId="{CDDAF469-BFE1-4A28-8955-3131616799E3}" dt="2026-01-12T10:29:31.188" v="2825" actId="1036"/>
          <ac:picMkLst>
            <pc:docMk/>
            <pc:sldMk cId="2199530353" sldId="2447"/>
            <ac:picMk id="11" creationId="{24673F09-446A-3C0C-53CE-9EF978A36C46}"/>
          </ac:picMkLst>
        </pc:picChg>
        <pc:picChg chg="mod">
          <ac:chgData name="Nigel Stannett" userId="cfa50950-f41d-499f-ac1a-858076548242" providerId="ADAL" clId="{CDDAF469-BFE1-4A28-8955-3131616799E3}" dt="2026-01-12T10:29:31.188" v="2825" actId="1036"/>
          <ac:picMkLst>
            <pc:docMk/>
            <pc:sldMk cId="2199530353" sldId="2447"/>
            <ac:picMk id="12" creationId="{2085A90A-739D-5CDC-8888-1B8F3AA635B3}"/>
          </ac:picMkLst>
        </pc:picChg>
        <pc:picChg chg="add mod">
          <ac:chgData name="Nigel Stannett" userId="cfa50950-f41d-499f-ac1a-858076548242" providerId="ADAL" clId="{CDDAF469-BFE1-4A28-8955-3131616799E3}" dt="2026-01-12T10:29:31.188" v="2825" actId="1036"/>
          <ac:picMkLst>
            <pc:docMk/>
            <pc:sldMk cId="2199530353" sldId="2447"/>
            <ac:picMk id="17" creationId="{4FBA5144-ADA6-7CE9-22B5-CD7FBF5AA137}"/>
          </ac:picMkLst>
        </pc:picChg>
        <pc:picChg chg="mod">
          <ac:chgData name="Nigel Stannett" userId="cfa50950-f41d-499f-ac1a-858076548242" providerId="ADAL" clId="{CDDAF469-BFE1-4A28-8955-3131616799E3}" dt="2026-01-12T10:29:31.188" v="2825" actId="1036"/>
          <ac:picMkLst>
            <pc:docMk/>
            <pc:sldMk cId="2199530353" sldId="2447"/>
            <ac:picMk id="23" creationId="{499A3D45-5519-7C1A-EF86-640866BB60FB}"/>
          </ac:picMkLst>
        </pc:picChg>
        <pc:picChg chg="mod">
          <ac:chgData name="Nigel Stannett" userId="cfa50950-f41d-499f-ac1a-858076548242" providerId="ADAL" clId="{CDDAF469-BFE1-4A28-8955-3131616799E3}" dt="2026-01-12T10:29:31.188" v="2825" actId="1036"/>
          <ac:picMkLst>
            <pc:docMk/>
            <pc:sldMk cId="2199530353" sldId="2447"/>
            <ac:picMk id="24" creationId="{4D5ED4B1-A8CE-C11E-9581-D3814C0F43D6}"/>
          </ac:picMkLst>
        </pc:picChg>
        <pc:picChg chg="mod">
          <ac:chgData name="Nigel Stannett" userId="cfa50950-f41d-499f-ac1a-858076548242" providerId="ADAL" clId="{CDDAF469-BFE1-4A28-8955-3131616799E3}" dt="2026-01-12T10:29:31.188" v="2825" actId="1036"/>
          <ac:picMkLst>
            <pc:docMk/>
            <pc:sldMk cId="2199530353" sldId="2447"/>
            <ac:picMk id="25" creationId="{AE3E9B60-EB09-EFE9-3A22-6ADC2FA69FF0}"/>
          </ac:picMkLst>
        </pc:picChg>
        <pc:picChg chg="add mod">
          <ac:chgData name="Nigel Stannett" userId="cfa50950-f41d-499f-ac1a-858076548242" providerId="ADAL" clId="{CDDAF469-BFE1-4A28-8955-3131616799E3}" dt="2026-01-12T10:29:31.188" v="2825" actId="1036"/>
          <ac:picMkLst>
            <pc:docMk/>
            <pc:sldMk cId="2199530353" sldId="2447"/>
            <ac:picMk id="4105" creationId="{2D7AD3ED-0E16-A70A-637E-376130FA6EEC}"/>
          </ac:picMkLst>
        </pc:picChg>
      </pc:sldChg>
      <pc:sldChg chg="addSp delSp modSp new mod">
        <pc:chgData name="Nigel Stannett" userId="cfa50950-f41d-499f-ac1a-858076548242" providerId="ADAL" clId="{CDDAF469-BFE1-4A28-8955-3131616799E3}" dt="2026-01-12T10:15:57.297" v="2122" actId="478"/>
        <pc:sldMkLst>
          <pc:docMk/>
          <pc:sldMk cId="1975312785" sldId="2448"/>
        </pc:sldMkLst>
        <pc:picChg chg="add mod modCrop">
          <ac:chgData name="Nigel Stannett" userId="cfa50950-f41d-499f-ac1a-858076548242" providerId="ADAL" clId="{CDDAF469-BFE1-4A28-8955-3131616799E3}" dt="2026-01-12T10:15:38.154" v="2118" actId="1076"/>
          <ac:picMkLst>
            <pc:docMk/>
            <pc:sldMk cId="1975312785" sldId="2448"/>
            <ac:picMk id="4" creationId="{9798FD86-7AE6-2D6C-0AF9-501A1E7E1BFA}"/>
          </ac:picMkLst>
        </pc:picChg>
        <pc:picChg chg="add mod ord modCrop">
          <ac:chgData name="Nigel Stannett" userId="cfa50950-f41d-499f-ac1a-858076548242" providerId="ADAL" clId="{CDDAF469-BFE1-4A28-8955-3131616799E3}" dt="2026-01-12T10:14:44.898" v="2090" actId="1076"/>
          <ac:picMkLst>
            <pc:docMk/>
            <pc:sldMk cId="1975312785" sldId="2448"/>
            <ac:picMk id="6" creationId="{1B6EFFC8-E473-CB78-9F19-F3A410B4EEC9}"/>
          </ac:picMkLst>
        </pc:picChg>
        <pc:picChg chg="add mod modCrop">
          <ac:chgData name="Nigel Stannett" userId="cfa50950-f41d-499f-ac1a-858076548242" providerId="ADAL" clId="{CDDAF469-BFE1-4A28-8955-3131616799E3}" dt="2026-01-12T10:15:46.999" v="2120" actId="1076"/>
          <ac:picMkLst>
            <pc:docMk/>
            <pc:sldMk cId="1975312785" sldId="2448"/>
            <ac:picMk id="8" creationId="{49568080-957C-AF63-7F33-1DD4E46FF47A}"/>
          </ac:picMkLst>
        </pc:picChg>
        <pc:picChg chg="add mod modCrop">
          <ac:chgData name="Nigel Stannett" userId="cfa50950-f41d-499f-ac1a-858076548242" providerId="ADAL" clId="{CDDAF469-BFE1-4A28-8955-3131616799E3}" dt="2026-01-12T10:15:51.675" v="2121" actId="1076"/>
          <ac:picMkLst>
            <pc:docMk/>
            <pc:sldMk cId="1975312785" sldId="2448"/>
            <ac:picMk id="10" creationId="{2C66276B-7AFB-BB81-9BEF-9AEEC1008C7F}"/>
          </ac:picMkLst>
        </pc:picChg>
        <pc:picChg chg="add mod modCrop">
          <ac:chgData name="Nigel Stannett" userId="cfa50950-f41d-499f-ac1a-858076548242" providerId="ADAL" clId="{CDDAF469-BFE1-4A28-8955-3131616799E3}" dt="2026-01-12T10:15:39.996" v="2119" actId="1076"/>
          <ac:picMkLst>
            <pc:docMk/>
            <pc:sldMk cId="1975312785" sldId="2448"/>
            <ac:picMk id="12" creationId="{0B90D837-1CF4-DEBA-6A6F-ADF3A67E6C72}"/>
          </ac:picMkLst>
        </pc:picChg>
        <pc:picChg chg="add mod modCrop">
          <ac:chgData name="Nigel Stannett" userId="cfa50950-f41d-499f-ac1a-858076548242" providerId="ADAL" clId="{CDDAF469-BFE1-4A28-8955-3131616799E3}" dt="2026-01-12T10:14:47.985" v="2103" actId="1035"/>
          <ac:picMkLst>
            <pc:docMk/>
            <pc:sldMk cId="1975312785" sldId="2448"/>
            <ac:picMk id="14" creationId="{A86D0A22-B54D-35C6-FCA7-255DC6875C03}"/>
          </ac:picMkLst>
        </pc:picChg>
        <pc:picChg chg="add mod">
          <ac:chgData name="Nigel Stannett" userId="cfa50950-f41d-499f-ac1a-858076548242" providerId="ADAL" clId="{CDDAF469-BFE1-4A28-8955-3131616799E3}" dt="2026-01-12T10:13:59.183" v="2077" actId="14100"/>
          <ac:picMkLst>
            <pc:docMk/>
            <pc:sldMk cId="1975312785" sldId="2448"/>
            <ac:picMk id="18" creationId="{1695469A-8D2F-8B7A-207D-BAC7A9AC2F73}"/>
          </ac:picMkLst>
        </pc:picChg>
      </pc:sldChg>
      <pc:sldChg chg="add">
        <pc:chgData name="Nigel Stannett" userId="cfa50950-f41d-499f-ac1a-858076548242" providerId="ADAL" clId="{CDDAF469-BFE1-4A28-8955-3131616799E3}" dt="2026-01-12T14:00:58.166" v="3298" actId="2890"/>
        <pc:sldMkLst>
          <pc:docMk/>
          <pc:sldMk cId="3611322430" sldId="244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8AD0394-4F77-ECA1-6C2B-971783B2F48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2B6DA7B-30AD-2D5D-94F8-CD4FAED02E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E71EF8-EF42-4F90-8133-C1DD799047DB}" type="datetimeFigureOut">
              <a:rPr lang="en-GB" smtClean="0"/>
              <a:t>15/01/2026</a:t>
            </a:fld>
            <a:endParaRPr lang="en-GB"/>
          </a:p>
        </p:txBody>
      </p:sp>
      <p:sp>
        <p:nvSpPr>
          <p:cNvPr id="4" name="Footer Placeholder 3">
            <a:extLst>
              <a:ext uri="{FF2B5EF4-FFF2-40B4-BE49-F238E27FC236}">
                <a16:creationId xmlns:a16="http://schemas.microsoft.com/office/drawing/2014/main" id="{99BF188B-CC3C-3C4C-E311-4922FCE65D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E3B63EE-BF1B-F34B-7601-7A5CBEDBF57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1B3365-3593-4811-811D-77310AE70799}" type="slidenum">
              <a:rPr lang="en-GB" smtClean="0"/>
              <a:t>‹#›</a:t>
            </a:fld>
            <a:endParaRPr lang="en-GB"/>
          </a:p>
        </p:txBody>
      </p:sp>
    </p:spTree>
    <p:extLst>
      <p:ext uri="{BB962C8B-B14F-4D97-AF65-F5344CB8AC3E}">
        <p14:creationId xmlns:p14="http://schemas.microsoft.com/office/powerpoint/2010/main" val="1730687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50D6D-7E0A-4F25-B9AD-57DD3D0B3D92}" type="datetimeFigureOut">
              <a:rPr lang="en-GB" smtClean="0"/>
              <a:t>15/01/2026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D3A50-B0A7-46A8-8BAA-30B909C556B0}" type="slidenum">
              <a:rPr lang="en-GB" smtClean="0"/>
              <a:t>‹#›</a:t>
            </a:fld>
            <a:endParaRPr lang="en-GB"/>
          </a:p>
        </p:txBody>
      </p:sp>
    </p:spTree>
    <p:extLst>
      <p:ext uri="{BB962C8B-B14F-4D97-AF65-F5344CB8AC3E}">
        <p14:creationId xmlns:p14="http://schemas.microsoft.com/office/powerpoint/2010/main" val="3002295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to be replaced with one of the school if you have a high enough quality image or a standard LGZ image</a:t>
            </a:r>
          </a:p>
          <a:p>
            <a:endParaRPr lang="en-GB"/>
          </a:p>
        </p:txBody>
      </p:sp>
      <p:sp>
        <p:nvSpPr>
          <p:cNvPr id="4" name="Slide Number Placeholder 3"/>
          <p:cNvSpPr>
            <a:spLocks noGrp="1"/>
          </p:cNvSpPr>
          <p:nvPr>
            <p:ph type="sldNum" sz="quarter" idx="5"/>
          </p:nvPr>
        </p:nvSpPr>
        <p:spPr/>
        <p:txBody>
          <a:bodyPr/>
          <a:lstStyle/>
          <a:p>
            <a:fld id="{697D3A50-B0A7-46A8-8BAA-30B909C556B0}" type="slidenum">
              <a:rPr lang="en-GB" smtClean="0"/>
              <a:t>1</a:t>
            </a:fld>
            <a:endParaRPr lang="en-GB"/>
          </a:p>
        </p:txBody>
      </p:sp>
    </p:spTree>
    <p:extLst>
      <p:ext uri="{BB962C8B-B14F-4D97-AF65-F5344CB8AC3E}">
        <p14:creationId xmlns:p14="http://schemas.microsoft.com/office/powerpoint/2010/main" val="2010581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Image to be replaced with one of the school if you have a high enough quality image or a standard LGZ image</a:t>
            </a:r>
          </a:p>
        </p:txBody>
      </p:sp>
      <p:sp>
        <p:nvSpPr>
          <p:cNvPr id="4" name="Slide Number Placeholder 3"/>
          <p:cNvSpPr>
            <a:spLocks noGrp="1"/>
          </p:cNvSpPr>
          <p:nvPr>
            <p:ph type="sldNum" sz="quarter" idx="5"/>
          </p:nvPr>
        </p:nvSpPr>
        <p:spPr/>
        <p:txBody>
          <a:bodyPr/>
          <a:lstStyle/>
          <a:p>
            <a:fld id="{697D3A50-B0A7-46A8-8BAA-30B909C556B0}" type="slidenum">
              <a:rPr lang="en-GB" smtClean="0"/>
              <a:t>2</a:t>
            </a:fld>
            <a:endParaRPr lang="en-GB"/>
          </a:p>
        </p:txBody>
      </p:sp>
    </p:spTree>
    <p:extLst>
      <p:ext uri="{BB962C8B-B14F-4D97-AF65-F5344CB8AC3E}">
        <p14:creationId xmlns:p14="http://schemas.microsoft.com/office/powerpoint/2010/main" val="948710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C3E22-EF3D-8A8A-BCA9-12B0766A4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E1C84-F0CC-444F-D4A6-B20C46C1E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A4C93-54A6-CED2-FFCE-8963EF895454}"/>
              </a:ext>
            </a:extLst>
          </p:cNvPr>
          <p:cNvSpPr>
            <a:spLocks noGrp="1"/>
          </p:cNvSpPr>
          <p:nvPr>
            <p:ph type="body" idx="1"/>
          </p:nvPr>
        </p:nvSpPr>
        <p:spPr/>
        <p:txBody>
          <a:bodyPr/>
          <a:lstStyle/>
          <a:p>
            <a:r>
              <a:rPr lang="en-US"/>
              <a:t>CAA can change the number of examples, plus the icon (click “insert” on toolbar, then icons, then type a suitable search term e.g. food)</a:t>
            </a:r>
            <a:endParaRPr lang="en-GB"/>
          </a:p>
        </p:txBody>
      </p:sp>
      <p:sp>
        <p:nvSpPr>
          <p:cNvPr id="4" name="Slide Number Placeholder 3">
            <a:extLst>
              <a:ext uri="{FF2B5EF4-FFF2-40B4-BE49-F238E27FC236}">
                <a16:creationId xmlns:a16="http://schemas.microsoft.com/office/drawing/2014/main" id="{8468B786-479F-4145-C254-4667FF022C3A}"/>
              </a:ext>
            </a:extLst>
          </p:cNvPr>
          <p:cNvSpPr>
            <a:spLocks noGrp="1"/>
          </p:cNvSpPr>
          <p:nvPr>
            <p:ph type="sldNum" sz="quarter" idx="5"/>
          </p:nvPr>
        </p:nvSpPr>
        <p:spPr/>
        <p:txBody>
          <a:bodyPr/>
          <a:lstStyle/>
          <a:p>
            <a:fld id="{697D3A50-B0A7-46A8-8BAA-30B909C556B0}" type="slidenum">
              <a:rPr lang="en-GB" smtClean="0"/>
              <a:t>3</a:t>
            </a:fld>
            <a:endParaRPr lang="en-GB"/>
          </a:p>
        </p:txBody>
      </p:sp>
    </p:spTree>
    <p:extLst>
      <p:ext uri="{BB962C8B-B14F-4D97-AF65-F5344CB8AC3E}">
        <p14:creationId xmlns:p14="http://schemas.microsoft.com/office/powerpoint/2010/main" val="1935873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683F7-1412-94BD-3EA0-A419959D9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00843D-74AC-5EF6-FFB3-3F712CC2FF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61C1F1-A4B5-D16C-8849-A76863328DF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19AF9ADB-5EF2-FE01-90C5-1B3921EA81C0}"/>
              </a:ext>
            </a:extLst>
          </p:cNvPr>
          <p:cNvSpPr>
            <a:spLocks noGrp="1"/>
          </p:cNvSpPr>
          <p:nvPr>
            <p:ph type="sldNum" sz="quarter" idx="5"/>
          </p:nvPr>
        </p:nvSpPr>
        <p:spPr/>
        <p:txBody>
          <a:bodyPr/>
          <a:lstStyle/>
          <a:p>
            <a:fld id="{697D3A50-B0A7-46A8-8BAA-30B909C556B0}" type="slidenum">
              <a:rPr lang="en-GB" smtClean="0"/>
              <a:t>5</a:t>
            </a:fld>
            <a:endParaRPr lang="en-GB"/>
          </a:p>
        </p:txBody>
      </p:sp>
    </p:spTree>
    <p:extLst>
      <p:ext uri="{BB962C8B-B14F-4D97-AF65-F5344CB8AC3E}">
        <p14:creationId xmlns:p14="http://schemas.microsoft.com/office/powerpoint/2010/main" val="2952601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Potential wording for any caveats</a:t>
            </a:r>
          </a:p>
          <a:p>
            <a:r>
              <a:rPr lang="en-US"/>
              <a:t>Student commutes: since your baseline calculation, the tool has been improved, now asking for they typical commute distance rather than the furthest. This may explain some of the changes in emissions shown here. Your raw data for active travel shows a X% increase/ decrease (delete as appropriate)</a:t>
            </a:r>
          </a:p>
          <a:p>
            <a:r>
              <a:rPr lang="en-US"/>
              <a:t>Staff commutes: since your baseline calculation, the tool has been improved, now asking for they typical staff commute distance rather than using the same data supplied for student commute. This may explain some of the changes in emissions shown here. Your raw data for staff active travel shows a X% increase/ decrease (delete as appropriate). The tool also now asks for information on EV and Hybrid use, data which was not collected in your baseline calculation.</a:t>
            </a:r>
          </a:p>
          <a:p>
            <a:r>
              <a:rPr lang="en-US"/>
              <a:t>Meals: The typical week’s data for total meals served that you supplied has increased/ decreased since your baseline and this has affected your overall score in this area. The raw data you supplied shows that consumption of </a:t>
            </a:r>
            <a:r>
              <a:rPr lang="en-US" err="1"/>
              <a:t>veggy</a:t>
            </a:r>
            <a:r>
              <a:rPr lang="en-US"/>
              <a:t> meals has increased/ decreased by X%</a:t>
            </a:r>
          </a:p>
          <a:p>
            <a:r>
              <a:rPr lang="en-US"/>
              <a:t>Spending: your spending increased/ decreased in the area of (e.g. Furniture), this spend was perhaps unavoidable this year but won’t be repeated next year.</a:t>
            </a:r>
          </a:p>
          <a:p>
            <a:r>
              <a:rPr lang="en-US"/>
              <a:t>Uniforms: the tool has been updated to now ask for % of uniform reused, this wasn’t data collected on your baseline calculation.</a:t>
            </a:r>
          </a:p>
          <a:p>
            <a:endParaRPr lang="en-US"/>
          </a:p>
        </p:txBody>
      </p:sp>
      <p:sp>
        <p:nvSpPr>
          <p:cNvPr id="4" name="Slide Number Placeholder 3"/>
          <p:cNvSpPr>
            <a:spLocks noGrp="1"/>
          </p:cNvSpPr>
          <p:nvPr>
            <p:ph type="sldNum" sz="quarter" idx="5"/>
          </p:nvPr>
        </p:nvSpPr>
        <p:spPr/>
        <p:txBody>
          <a:bodyPr/>
          <a:lstStyle/>
          <a:p>
            <a:fld id="{697D3A50-B0A7-46A8-8BAA-30B909C556B0}" type="slidenum">
              <a:rPr lang="en-GB" smtClean="0"/>
              <a:t>6</a:t>
            </a:fld>
            <a:endParaRPr lang="en-GB"/>
          </a:p>
        </p:txBody>
      </p:sp>
    </p:spTree>
    <p:extLst>
      <p:ext uri="{BB962C8B-B14F-4D97-AF65-F5344CB8AC3E}">
        <p14:creationId xmlns:p14="http://schemas.microsoft.com/office/powerpoint/2010/main" val="1980108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C5C9D-F65D-0BAF-5CBD-3A0415F0D6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D8C6BA-F5E1-E0EC-4609-34FEAE24C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077CB-69FD-92BB-C594-9CCF0867E2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2BEAEC41-6DAB-FE57-79D4-4312F3153FD1}"/>
              </a:ext>
            </a:extLst>
          </p:cNvPr>
          <p:cNvSpPr>
            <a:spLocks noGrp="1"/>
          </p:cNvSpPr>
          <p:nvPr>
            <p:ph type="sldNum" sz="quarter" idx="5"/>
          </p:nvPr>
        </p:nvSpPr>
        <p:spPr/>
        <p:txBody>
          <a:bodyPr/>
          <a:lstStyle/>
          <a:p>
            <a:fld id="{697D3A50-B0A7-46A8-8BAA-30B909C556B0}" type="slidenum">
              <a:rPr lang="en-GB" smtClean="0"/>
              <a:t>7</a:t>
            </a:fld>
            <a:endParaRPr lang="en-GB"/>
          </a:p>
        </p:txBody>
      </p:sp>
    </p:spTree>
    <p:extLst>
      <p:ext uri="{BB962C8B-B14F-4D97-AF65-F5344CB8AC3E}">
        <p14:creationId xmlns:p14="http://schemas.microsoft.com/office/powerpoint/2010/main" val="778659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FDA9E-A5AC-869B-FF86-17DD225B57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0C6608-556D-DF68-A0B6-26A7A4209A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E23C1-74BA-100D-4B27-24E6FAB7F5F9}"/>
              </a:ext>
            </a:extLst>
          </p:cNvPr>
          <p:cNvSpPr>
            <a:spLocks noGrp="1"/>
          </p:cNvSpPr>
          <p:nvPr>
            <p:ph type="body" idx="1"/>
          </p:nvPr>
        </p:nvSpPr>
        <p:spPr/>
        <p:txBody>
          <a:bodyPr/>
          <a:lstStyle/>
          <a:p>
            <a:r>
              <a:rPr lang="en-US"/>
              <a:t>Potential wording for any caveats</a:t>
            </a:r>
          </a:p>
          <a:p>
            <a:r>
              <a:rPr lang="en-US"/>
              <a:t>Student commutes: since your baseline calculation, the tool has been improved, now asking for they typical commute distance rather than the furthest. This may explain some of the changes in emissions shown here. Your raw data for active travel shows a X% increase/ decrease (delete as appropriate)</a:t>
            </a:r>
          </a:p>
          <a:p>
            <a:r>
              <a:rPr lang="en-US"/>
              <a:t>Staff commutes: since your baseline calculation, the tool has been improved, now asking for they typical staff commute distance rather than using the same data supplied for student commute. This may explain some of the changes in emissions shown here. Your raw data for staff active travel shows a X% increase/ decrease (delete as appropriate). The tool also now asks for information on EV and Hybrid use, data which was not collected in your baseline calculation.</a:t>
            </a:r>
          </a:p>
          <a:p>
            <a:r>
              <a:rPr lang="en-US"/>
              <a:t>Meals: The typical week’s data for total meals served that you supplied has increased/ decreased since your baseline and this has affected your overall score in this area. The raw data you supplied shows that consumption of </a:t>
            </a:r>
            <a:r>
              <a:rPr lang="en-US" err="1"/>
              <a:t>veggy</a:t>
            </a:r>
            <a:r>
              <a:rPr lang="en-US"/>
              <a:t> meals has increased/ decreased by X%</a:t>
            </a:r>
          </a:p>
          <a:p>
            <a:r>
              <a:rPr lang="en-US"/>
              <a:t>Spending: your spending increased/ decreased in the area of (e.g. Furniture), this spend was perhaps unavoidable this year but won’t be repeated next year.</a:t>
            </a:r>
          </a:p>
          <a:p>
            <a:r>
              <a:rPr lang="en-US"/>
              <a:t>Uniforms: the tool has been updated to now ask for % of uniform reused, this wasn’t data collected on your baseline calculation.</a:t>
            </a:r>
          </a:p>
          <a:p>
            <a:endParaRPr lang="en-US"/>
          </a:p>
        </p:txBody>
      </p:sp>
      <p:sp>
        <p:nvSpPr>
          <p:cNvPr id="4" name="Slide Number Placeholder 3">
            <a:extLst>
              <a:ext uri="{FF2B5EF4-FFF2-40B4-BE49-F238E27FC236}">
                <a16:creationId xmlns:a16="http://schemas.microsoft.com/office/drawing/2014/main" id="{E8F289E9-54CF-6CDA-9CC2-E1C33F8D1D75}"/>
              </a:ext>
            </a:extLst>
          </p:cNvPr>
          <p:cNvSpPr>
            <a:spLocks noGrp="1"/>
          </p:cNvSpPr>
          <p:nvPr>
            <p:ph type="sldNum" sz="quarter" idx="5"/>
          </p:nvPr>
        </p:nvSpPr>
        <p:spPr/>
        <p:txBody>
          <a:bodyPr/>
          <a:lstStyle/>
          <a:p>
            <a:fld id="{697D3A50-B0A7-46A8-8BAA-30B909C556B0}" type="slidenum">
              <a:rPr lang="en-GB" smtClean="0"/>
              <a:t>8</a:t>
            </a:fld>
            <a:endParaRPr lang="en-GB"/>
          </a:p>
        </p:txBody>
      </p:sp>
    </p:spTree>
    <p:extLst>
      <p:ext uri="{BB962C8B-B14F-4D97-AF65-F5344CB8AC3E}">
        <p14:creationId xmlns:p14="http://schemas.microsoft.com/office/powerpoint/2010/main" val="2225859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97D3A50-B0A7-46A8-8BAA-30B909C556B0}" type="slidenum">
              <a:rPr lang="en-GB" smtClean="0"/>
              <a:t>12</a:t>
            </a:fld>
            <a:endParaRPr lang="en-GB"/>
          </a:p>
        </p:txBody>
      </p:sp>
    </p:spTree>
    <p:extLst>
      <p:ext uri="{BB962C8B-B14F-4D97-AF65-F5344CB8AC3E}">
        <p14:creationId xmlns:p14="http://schemas.microsoft.com/office/powerpoint/2010/main" val="3110477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1.jpeg"/><Relationship Id="rId11" Type="http://schemas.openxmlformats.org/officeDocument/2006/relationships/image" Target="../media/image2.png"/><Relationship Id="rId5" Type="http://schemas.microsoft.com/office/2007/relationships/hdphoto" Target="../media/hdphoto1.wdp"/><Relationship Id="rId10" Type="http://schemas.openxmlformats.org/officeDocument/2006/relationships/image" Target="../media/image15.jpeg"/><Relationship Id="rId4" Type="http://schemas.openxmlformats.org/officeDocument/2006/relationships/image" Target="../media/image10.png"/><Relationship Id="rId9" Type="http://schemas.openxmlformats.org/officeDocument/2006/relationships/image" Target="../media/image14.jpe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1F5B4CA-D45D-475D-B399-C7262835B059}" type="datetime1">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Overpass" panose="00000500000000000000" pitchFamily="50"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Overpass" panose="00000500000000000000" pitchFamily="50" charset="0"/>
              </a:defRPr>
            </a:lvl1pPr>
            <a:lvl2pPr>
              <a:defRPr>
                <a:latin typeface="Overpass" panose="00000500000000000000" pitchFamily="50" charset="0"/>
              </a:defRPr>
            </a:lvl2pPr>
            <a:lvl3pPr>
              <a:defRPr>
                <a:latin typeface="Overpass" panose="00000500000000000000" pitchFamily="50" charset="0"/>
              </a:defRPr>
            </a:lvl3pPr>
            <a:lvl4pPr>
              <a:defRPr>
                <a:latin typeface="Overpass" panose="00000500000000000000" pitchFamily="50" charset="0"/>
              </a:defRPr>
            </a:lvl4pPr>
            <a:lvl5pPr>
              <a:defRPr>
                <a:latin typeface="Overpass" panose="00000500000000000000" pitchFamily="50"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8703426" y="6311900"/>
            <a:ext cx="3265516" cy="365125"/>
          </a:xfrm>
        </p:spPr>
        <p:txBody>
          <a:bodyPr/>
          <a:lstStyle>
            <a:lvl1pPr>
              <a:defRPr>
                <a:latin typeface="Overpass" panose="00000500000000000000" pitchFamily="50" charset="0"/>
              </a:defRPr>
            </a:lvl1pPr>
          </a:lstStyle>
          <a:p>
            <a:r>
              <a:rPr lang="en-US"/>
              <a:t>Schools working together to be zero carbon</a:t>
            </a:r>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userDrawn="1">
  <p:cSld name="TITLE_AND_BODY">
    <p:spTree>
      <p:nvGrpSpPr>
        <p:cNvPr id="1" name="Shape 16"/>
        <p:cNvGrpSpPr/>
        <p:nvPr/>
      </p:nvGrpSpPr>
      <p:grpSpPr>
        <a:xfrm>
          <a:off x="0" y="0"/>
          <a:ext cx="0" cy="0"/>
          <a:chOff x="0" y="0"/>
          <a:chExt cx="0" cy="0"/>
        </a:xfrm>
      </p:grpSpPr>
      <p:pic>
        <p:nvPicPr>
          <p:cNvPr id="2" name="Picture 2">
            <a:extLst>
              <a:ext uri="{FF2B5EF4-FFF2-40B4-BE49-F238E27FC236}">
                <a16:creationId xmlns:a16="http://schemas.microsoft.com/office/drawing/2014/main" id="{71A3B199-B94D-72EE-87F3-F99853E5FA6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451164" y="193405"/>
            <a:ext cx="1463934" cy="803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296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16"/>
        <p:cNvGrpSpPr/>
        <p:nvPr/>
      </p:nvGrpSpPr>
      <p:grpSpPr>
        <a:xfrm>
          <a:off x="0" y="0"/>
          <a:ext cx="0" cy="0"/>
          <a:chOff x="0" y="0"/>
          <a:chExt cx="0" cy="0"/>
        </a:xfrm>
      </p:grpSpPr>
      <p:pic>
        <p:nvPicPr>
          <p:cNvPr id="5" name="Picture 4" descr="A black and yellow rectangle with black text&#10;&#10;Description automatically generated">
            <a:extLst>
              <a:ext uri="{FF2B5EF4-FFF2-40B4-BE49-F238E27FC236}">
                <a16:creationId xmlns:a16="http://schemas.microsoft.com/office/drawing/2014/main" id="{4DAA1E9A-4E5C-F04C-AEE1-3FD1F2B10D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29333" y="5852084"/>
            <a:ext cx="1392766" cy="682253"/>
          </a:xfrm>
          <a:prstGeom prst="rect">
            <a:avLst/>
          </a:prstGeom>
        </p:spPr>
      </p:pic>
    </p:spTree>
    <p:extLst>
      <p:ext uri="{BB962C8B-B14F-4D97-AF65-F5344CB8AC3E}">
        <p14:creationId xmlns:p14="http://schemas.microsoft.com/office/powerpoint/2010/main" val="3315712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7148B433-29AB-7A96-3877-28D116B22A56}"/>
              </a:ext>
            </a:extLst>
          </p:cNvPr>
          <p:cNvSpPr>
            <a:spLocks noGrp="1"/>
          </p:cNvSpPr>
          <p:nvPr>
            <p:ph type="body" sz="quarter" idx="10" hasCustomPrompt="1"/>
          </p:nvPr>
        </p:nvSpPr>
        <p:spPr>
          <a:xfrm>
            <a:off x="852056" y="4208779"/>
            <a:ext cx="10834421" cy="20135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60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endParaRPr lang="en-GB"/>
          </a:p>
        </p:txBody>
      </p:sp>
      <p:sp>
        <p:nvSpPr>
          <p:cNvPr id="8" name="Text Placeholder 5">
            <a:extLst>
              <a:ext uri="{FF2B5EF4-FFF2-40B4-BE49-F238E27FC236}">
                <a16:creationId xmlns:a16="http://schemas.microsoft.com/office/drawing/2014/main" id="{F5E38C97-F9F9-4142-74E6-4358C90B9CE7}"/>
              </a:ext>
            </a:extLst>
          </p:cNvPr>
          <p:cNvSpPr>
            <a:spLocks noGrp="1"/>
          </p:cNvSpPr>
          <p:nvPr>
            <p:ph type="body" sz="quarter" idx="11" hasCustomPrompt="1"/>
          </p:nvPr>
        </p:nvSpPr>
        <p:spPr>
          <a:xfrm>
            <a:off x="852056" y="3590333"/>
            <a:ext cx="8196596" cy="272431"/>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pic>
        <p:nvPicPr>
          <p:cNvPr id="2" name="Picture 1" descr="A roof with solar panels on it&#10;&#10;Description automatically generated">
            <a:extLst>
              <a:ext uri="{FF2B5EF4-FFF2-40B4-BE49-F238E27FC236}">
                <a16:creationId xmlns:a16="http://schemas.microsoft.com/office/drawing/2014/main" id="{07C1C3DE-7B02-C8F5-9D63-9FA5CB5AEC0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3417325"/>
          </a:xfrm>
          <a:prstGeom prst="rect">
            <a:avLst/>
          </a:prstGeom>
        </p:spPr>
      </p:pic>
      <p:pic>
        <p:nvPicPr>
          <p:cNvPr id="6" name="Picture 5" descr="A black and yellow rectangle with black text&#10;&#10;Description automatically generated">
            <a:extLst>
              <a:ext uri="{FF2B5EF4-FFF2-40B4-BE49-F238E27FC236}">
                <a16:creationId xmlns:a16="http://schemas.microsoft.com/office/drawing/2014/main" id="{DC6420E1-001D-ADD8-081E-B301E2ED5A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9333" y="5852084"/>
            <a:ext cx="1392766" cy="682253"/>
          </a:xfrm>
          <a:prstGeom prst="rect">
            <a:avLst/>
          </a:prstGeom>
        </p:spPr>
      </p:pic>
    </p:spTree>
    <p:extLst>
      <p:ext uri="{BB962C8B-B14F-4D97-AF65-F5344CB8AC3E}">
        <p14:creationId xmlns:p14="http://schemas.microsoft.com/office/powerpoint/2010/main" val="353474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pic>
        <p:nvPicPr>
          <p:cNvPr id="4" name="Picture 3" descr="A group of people writing on paper in a tree&#10;&#10;Description automatically generated">
            <a:extLst>
              <a:ext uri="{FF2B5EF4-FFF2-40B4-BE49-F238E27FC236}">
                <a16:creationId xmlns:a16="http://schemas.microsoft.com/office/drawing/2014/main" id="{DF1F549F-741E-3D0E-FE0D-4EFE8B2F69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3429000"/>
          </a:xfrm>
          <a:prstGeom prst="rect">
            <a:avLst/>
          </a:prstGeom>
        </p:spPr>
      </p:pic>
      <p:sp>
        <p:nvSpPr>
          <p:cNvPr id="7" name="Text Placeholder 5">
            <a:extLst>
              <a:ext uri="{FF2B5EF4-FFF2-40B4-BE49-F238E27FC236}">
                <a16:creationId xmlns:a16="http://schemas.microsoft.com/office/drawing/2014/main" id="{7148B433-29AB-7A96-3877-28D116B22A56}"/>
              </a:ext>
            </a:extLst>
          </p:cNvPr>
          <p:cNvSpPr>
            <a:spLocks noGrp="1"/>
          </p:cNvSpPr>
          <p:nvPr>
            <p:ph type="body" sz="quarter" idx="10" hasCustomPrompt="1"/>
          </p:nvPr>
        </p:nvSpPr>
        <p:spPr>
          <a:xfrm>
            <a:off x="852056" y="4208779"/>
            <a:ext cx="10834421" cy="20135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60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endParaRPr lang="en-GB"/>
          </a:p>
        </p:txBody>
      </p:sp>
      <p:sp>
        <p:nvSpPr>
          <p:cNvPr id="8" name="Text Placeholder 5">
            <a:extLst>
              <a:ext uri="{FF2B5EF4-FFF2-40B4-BE49-F238E27FC236}">
                <a16:creationId xmlns:a16="http://schemas.microsoft.com/office/drawing/2014/main" id="{F5E38C97-F9F9-4142-74E6-4358C90B9CE7}"/>
              </a:ext>
            </a:extLst>
          </p:cNvPr>
          <p:cNvSpPr>
            <a:spLocks noGrp="1"/>
          </p:cNvSpPr>
          <p:nvPr>
            <p:ph type="body" sz="quarter" idx="11" hasCustomPrompt="1"/>
          </p:nvPr>
        </p:nvSpPr>
        <p:spPr>
          <a:xfrm>
            <a:off x="852056" y="3590333"/>
            <a:ext cx="8196596" cy="272431"/>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pic>
        <p:nvPicPr>
          <p:cNvPr id="5" name="Picture 4" descr="A black and yellow rectangle with black text&#10;&#10;Description automatically generated">
            <a:extLst>
              <a:ext uri="{FF2B5EF4-FFF2-40B4-BE49-F238E27FC236}">
                <a16:creationId xmlns:a16="http://schemas.microsoft.com/office/drawing/2014/main" id="{60FDE080-5BE2-EBE4-9D3D-8796B91FF71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9333" y="5852084"/>
            <a:ext cx="1392766" cy="682253"/>
          </a:xfrm>
          <a:prstGeom prst="rect">
            <a:avLst/>
          </a:prstGeom>
        </p:spPr>
      </p:pic>
    </p:spTree>
    <p:extLst>
      <p:ext uri="{BB962C8B-B14F-4D97-AF65-F5344CB8AC3E}">
        <p14:creationId xmlns:p14="http://schemas.microsoft.com/office/powerpoint/2010/main" val="850565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C89FADF-757D-5419-65B7-EDD27A050990}"/>
              </a:ext>
            </a:extLst>
          </p:cNvPr>
          <p:cNvSpPr>
            <a:spLocks noGrp="1"/>
          </p:cNvSpPr>
          <p:nvPr>
            <p:ph type="body" sz="quarter" idx="10" hasCustomPrompt="1"/>
          </p:nvPr>
        </p:nvSpPr>
        <p:spPr>
          <a:xfrm>
            <a:off x="852056" y="4208779"/>
            <a:ext cx="10834421" cy="20135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60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endParaRPr lang="en-GB"/>
          </a:p>
        </p:txBody>
      </p:sp>
      <p:sp>
        <p:nvSpPr>
          <p:cNvPr id="7" name="Text Placeholder 5">
            <a:extLst>
              <a:ext uri="{FF2B5EF4-FFF2-40B4-BE49-F238E27FC236}">
                <a16:creationId xmlns:a16="http://schemas.microsoft.com/office/drawing/2014/main" id="{45986B57-E619-F6B5-4D3C-3534C55F3A72}"/>
              </a:ext>
            </a:extLst>
          </p:cNvPr>
          <p:cNvSpPr>
            <a:spLocks noGrp="1"/>
          </p:cNvSpPr>
          <p:nvPr>
            <p:ph type="body" sz="quarter" idx="11" hasCustomPrompt="1"/>
          </p:nvPr>
        </p:nvSpPr>
        <p:spPr>
          <a:xfrm>
            <a:off x="852056" y="3590333"/>
            <a:ext cx="8196596" cy="272431"/>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pic>
        <p:nvPicPr>
          <p:cNvPr id="3" name="Picture 2" descr="A young child in a field&#10;&#10;Description automatically generated">
            <a:extLst>
              <a:ext uri="{FF2B5EF4-FFF2-40B4-BE49-F238E27FC236}">
                <a16:creationId xmlns:a16="http://schemas.microsoft.com/office/drawing/2014/main" id="{BAF376BD-91BB-4C19-E787-519A8BCC141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3495230"/>
          </a:xfrm>
          <a:prstGeom prst="rect">
            <a:avLst/>
          </a:prstGeom>
        </p:spPr>
      </p:pic>
      <p:pic>
        <p:nvPicPr>
          <p:cNvPr id="10" name="Picture 9" descr="A black and yellow rectangle with black text&#10;&#10;Description automatically generated">
            <a:extLst>
              <a:ext uri="{FF2B5EF4-FFF2-40B4-BE49-F238E27FC236}">
                <a16:creationId xmlns:a16="http://schemas.microsoft.com/office/drawing/2014/main" id="{1EC9508F-DF09-4DED-49AD-07E13DC2F80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9333" y="5852084"/>
            <a:ext cx="1392766" cy="682253"/>
          </a:xfrm>
          <a:prstGeom prst="rect">
            <a:avLst/>
          </a:prstGeom>
        </p:spPr>
      </p:pic>
    </p:spTree>
    <p:extLst>
      <p:ext uri="{BB962C8B-B14F-4D97-AF65-F5344CB8AC3E}">
        <p14:creationId xmlns:p14="http://schemas.microsoft.com/office/powerpoint/2010/main" val="1144808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ontent with Caption">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7148B433-29AB-7A96-3877-28D116B22A56}"/>
              </a:ext>
            </a:extLst>
          </p:cNvPr>
          <p:cNvSpPr>
            <a:spLocks noGrp="1"/>
          </p:cNvSpPr>
          <p:nvPr>
            <p:ph type="body" sz="quarter" idx="10" hasCustomPrompt="1"/>
          </p:nvPr>
        </p:nvSpPr>
        <p:spPr>
          <a:xfrm>
            <a:off x="852056" y="4208779"/>
            <a:ext cx="10834421" cy="20135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60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endParaRPr lang="en-GB"/>
          </a:p>
        </p:txBody>
      </p:sp>
      <p:sp>
        <p:nvSpPr>
          <p:cNvPr id="8" name="Text Placeholder 5">
            <a:extLst>
              <a:ext uri="{FF2B5EF4-FFF2-40B4-BE49-F238E27FC236}">
                <a16:creationId xmlns:a16="http://schemas.microsoft.com/office/drawing/2014/main" id="{F5E38C97-F9F9-4142-74E6-4358C90B9CE7}"/>
              </a:ext>
            </a:extLst>
          </p:cNvPr>
          <p:cNvSpPr>
            <a:spLocks noGrp="1"/>
          </p:cNvSpPr>
          <p:nvPr>
            <p:ph type="body" sz="quarter" idx="11" hasCustomPrompt="1"/>
          </p:nvPr>
        </p:nvSpPr>
        <p:spPr>
          <a:xfrm>
            <a:off x="852056" y="3590333"/>
            <a:ext cx="8196596" cy="272431"/>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pic>
        <p:nvPicPr>
          <p:cNvPr id="4" name="Picture 3" descr="A group of people sitting on a stone wall under a large tent&#10;&#10;Description automatically generated">
            <a:extLst>
              <a:ext uri="{FF2B5EF4-FFF2-40B4-BE49-F238E27FC236}">
                <a16:creationId xmlns:a16="http://schemas.microsoft.com/office/drawing/2014/main" id="{08B1754D-772E-87A8-681D-591F29A5E5C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3435409"/>
          </a:xfrm>
          <a:prstGeom prst="rect">
            <a:avLst/>
          </a:prstGeom>
        </p:spPr>
      </p:pic>
      <p:pic>
        <p:nvPicPr>
          <p:cNvPr id="5" name="Picture 4" descr="A black and yellow rectangle with black text&#10;&#10;Description automatically generated">
            <a:extLst>
              <a:ext uri="{FF2B5EF4-FFF2-40B4-BE49-F238E27FC236}">
                <a16:creationId xmlns:a16="http://schemas.microsoft.com/office/drawing/2014/main" id="{16488956-5D5D-ADE2-5A5F-A6A8786A275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29333" y="5852084"/>
            <a:ext cx="1392766" cy="682253"/>
          </a:xfrm>
          <a:prstGeom prst="rect">
            <a:avLst/>
          </a:prstGeom>
        </p:spPr>
      </p:pic>
    </p:spTree>
    <p:extLst>
      <p:ext uri="{BB962C8B-B14F-4D97-AF65-F5344CB8AC3E}">
        <p14:creationId xmlns:p14="http://schemas.microsoft.com/office/powerpoint/2010/main" val="908199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Content with Caption">
    <p:spTree>
      <p:nvGrpSpPr>
        <p:cNvPr id="1" name=""/>
        <p:cNvGrpSpPr/>
        <p:nvPr/>
      </p:nvGrpSpPr>
      <p:grpSpPr>
        <a:xfrm>
          <a:off x="0" y="0"/>
          <a:ext cx="0" cy="0"/>
          <a:chOff x="0" y="0"/>
          <a:chExt cx="0" cy="0"/>
        </a:xfrm>
      </p:grpSpPr>
      <p:pic>
        <p:nvPicPr>
          <p:cNvPr id="22" name="Picture 2">
            <a:extLst>
              <a:ext uri="{FF2B5EF4-FFF2-40B4-BE49-F238E27FC236}">
                <a16:creationId xmlns:a16="http://schemas.microsoft.com/office/drawing/2014/main" id="{F53CDDCF-584B-CBB5-BF61-C04C097D5C22}"/>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3032521" y="0"/>
            <a:ext cx="1632857" cy="324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couple of children riding scooters on a road&#10;&#10;Description automatically generated">
            <a:extLst>
              <a:ext uri="{FF2B5EF4-FFF2-40B4-BE49-F238E27FC236}">
                <a16:creationId xmlns:a16="http://schemas.microsoft.com/office/drawing/2014/main" id="{A32CBD4C-EB29-EE69-F2EC-C026E167B9AA}"/>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614815" y="8546"/>
            <a:ext cx="1577185" cy="3231454"/>
          </a:xfrm>
          <a:prstGeom prst="rect">
            <a:avLst/>
          </a:prstGeom>
        </p:spPr>
      </p:pic>
      <p:sp>
        <p:nvSpPr>
          <p:cNvPr id="7" name="Text Placeholder 5">
            <a:extLst>
              <a:ext uri="{FF2B5EF4-FFF2-40B4-BE49-F238E27FC236}">
                <a16:creationId xmlns:a16="http://schemas.microsoft.com/office/drawing/2014/main" id="{7148B433-29AB-7A96-3877-28D116B22A56}"/>
              </a:ext>
            </a:extLst>
          </p:cNvPr>
          <p:cNvSpPr>
            <a:spLocks noGrp="1"/>
          </p:cNvSpPr>
          <p:nvPr>
            <p:ph type="body" sz="quarter" idx="10" hasCustomPrompt="1"/>
          </p:nvPr>
        </p:nvSpPr>
        <p:spPr>
          <a:xfrm>
            <a:off x="852056" y="4208779"/>
            <a:ext cx="10834421" cy="20135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60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endParaRPr lang="en-GB"/>
          </a:p>
        </p:txBody>
      </p:sp>
      <p:sp>
        <p:nvSpPr>
          <p:cNvPr id="8" name="Text Placeholder 5">
            <a:extLst>
              <a:ext uri="{FF2B5EF4-FFF2-40B4-BE49-F238E27FC236}">
                <a16:creationId xmlns:a16="http://schemas.microsoft.com/office/drawing/2014/main" id="{F5E38C97-F9F9-4142-74E6-4358C90B9CE7}"/>
              </a:ext>
            </a:extLst>
          </p:cNvPr>
          <p:cNvSpPr>
            <a:spLocks noGrp="1"/>
          </p:cNvSpPr>
          <p:nvPr>
            <p:ph type="body" sz="quarter" idx="11" hasCustomPrompt="1"/>
          </p:nvPr>
        </p:nvSpPr>
        <p:spPr>
          <a:xfrm>
            <a:off x="852056" y="3590333"/>
            <a:ext cx="8196596" cy="272431"/>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pic>
        <p:nvPicPr>
          <p:cNvPr id="3" name="Picture 2" descr="A person holding a camera&#10;&#10;Description automatically generated">
            <a:extLst>
              <a:ext uri="{FF2B5EF4-FFF2-40B4-BE49-F238E27FC236}">
                <a16:creationId xmlns:a16="http://schemas.microsoft.com/office/drawing/2014/main" id="{65F0C421-15EE-3D80-FC6C-656DA173E70C}"/>
              </a:ext>
            </a:extLst>
          </p:cNvPr>
          <p:cNvPicPr>
            <a:picLocks noChangeAspect="1"/>
          </p:cNvPicPr>
          <p:nvPr userDrawn="1"/>
        </p:nvPicPr>
        <p:blipFill>
          <a:blip r:embed="rId4" cstate="email">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rcRect/>
          <a:stretch/>
        </p:blipFill>
        <p:spPr>
          <a:xfrm>
            <a:off x="-32862" y="0"/>
            <a:ext cx="1654629" cy="3240000"/>
          </a:xfrm>
          <a:prstGeom prst="rect">
            <a:avLst/>
          </a:prstGeom>
        </p:spPr>
      </p:pic>
      <p:pic>
        <p:nvPicPr>
          <p:cNvPr id="10" name="Picture 9" descr="A garden with flowers and a roof&#10;&#10;Description automatically generated">
            <a:extLst>
              <a:ext uri="{FF2B5EF4-FFF2-40B4-BE49-F238E27FC236}">
                <a16:creationId xmlns:a16="http://schemas.microsoft.com/office/drawing/2014/main" id="{FB95F8B3-C0A1-CAE1-2E25-3EF9626EA1D3}"/>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p:blipFill>
        <p:spPr>
          <a:xfrm>
            <a:off x="6262488" y="0"/>
            <a:ext cx="1410039" cy="3240000"/>
          </a:xfrm>
          <a:prstGeom prst="rect">
            <a:avLst/>
          </a:prstGeom>
        </p:spPr>
      </p:pic>
      <p:pic>
        <p:nvPicPr>
          <p:cNvPr id="12" name="Picture 11" descr="A white box with green buttons and a pipe&#10;&#10;Description automatically generated">
            <a:extLst>
              <a:ext uri="{FF2B5EF4-FFF2-40B4-BE49-F238E27FC236}">
                <a16:creationId xmlns:a16="http://schemas.microsoft.com/office/drawing/2014/main" id="{6EB48171-8984-8144-CF49-CA2F863349F9}"/>
              </a:ext>
            </a:extLst>
          </p:cNvPr>
          <p:cNvPicPr>
            <a:picLocks noChangeAspect="1"/>
          </p:cNvPicPr>
          <p:nvPr userDrawn="1"/>
        </p:nvPicPr>
        <p:blipFill>
          <a:blip r:embed="rId7" cstate="email">
            <a:extLst>
              <a:ext uri="{28A0092B-C50C-407E-A947-70E740481C1C}">
                <a14:useLocalDpi xmlns:a14="http://schemas.microsoft.com/office/drawing/2010/main"/>
              </a:ext>
            </a:extLst>
          </a:blip>
          <a:srcRect/>
          <a:stretch/>
        </p:blipFill>
        <p:spPr>
          <a:xfrm rot="5400000">
            <a:off x="6797449" y="878602"/>
            <a:ext cx="3240000" cy="1484059"/>
          </a:xfrm>
          <a:prstGeom prst="rect">
            <a:avLst/>
          </a:prstGeom>
        </p:spPr>
      </p:pic>
      <p:pic>
        <p:nvPicPr>
          <p:cNvPr id="14" name="Picture 13" descr="A group of people holding shovels&#10;&#10;Description automatically generated">
            <a:extLst>
              <a:ext uri="{FF2B5EF4-FFF2-40B4-BE49-F238E27FC236}">
                <a16:creationId xmlns:a16="http://schemas.microsoft.com/office/drawing/2014/main" id="{15ED438B-6BBC-1CE2-1EBF-CAD7071A2EE3}"/>
              </a:ext>
            </a:extLst>
          </p:cNvPr>
          <p:cNvPicPr>
            <a:picLocks noChangeAspect="1"/>
          </p:cNvPicPr>
          <p:nvPr userDrawn="1"/>
        </p:nvPicPr>
        <p:blipFill>
          <a:blip r:embed="rId8" cstate="email">
            <a:extLst>
              <a:ext uri="{28A0092B-C50C-407E-A947-70E740481C1C}">
                <a14:useLocalDpi xmlns:a14="http://schemas.microsoft.com/office/drawing/2010/main"/>
              </a:ext>
            </a:extLst>
          </a:blip>
          <a:srcRect/>
          <a:stretch/>
        </p:blipFill>
        <p:spPr>
          <a:xfrm>
            <a:off x="1622483" y="0"/>
            <a:ext cx="1410038" cy="3240000"/>
          </a:xfrm>
          <a:prstGeom prst="rect">
            <a:avLst/>
          </a:prstGeom>
        </p:spPr>
      </p:pic>
      <p:pic>
        <p:nvPicPr>
          <p:cNvPr id="16" name="Picture 15" descr="A group of people in black uniforms holding garbage bags and walking sticks&#10;&#10;Description automatically generated">
            <a:extLst>
              <a:ext uri="{FF2B5EF4-FFF2-40B4-BE49-F238E27FC236}">
                <a16:creationId xmlns:a16="http://schemas.microsoft.com/office/drawing/2014/main" id="{44134B13-8CEE-708F-C365-CD70C32BC86B}"/>
              </a:ext>
            </a:extLst>
          </p:cNvPr>
          <p:cNvPicPr>
            <a:picLocks noChangeAspect="1"/>
          </p:cNvPicPr>
          <p:nvPr userDrawn="1"/>
        </p:nvPicPr>
        <p:blipFill>
          <a:blip r:embed="rId9" cstate="email">
            <a:extLst>
              <a:ext uri="{28A0092B-C50C-407E-A947-70E740481C1C}">
                <a14:useLocalDpi xmlns:a14="http://schemas.microsoft.com/office/drawing/2010/main"/>
              </a:ext>
            </a:extLst>
          </a:blip>
          <a:srcRect/>
          <a:stretch/>
        </p:blipFill>
        <p:spPr>
          <a:xfrm>
            <a:off x="9153663" y="631"/>
            <a:ext cx="1459773" cy="3240000"/>
          </a:xfrm>
          <a:prstGeom prst="rect">
            <a:avLst/>
          </a:prstGeom>
        </p:spPr>
      </p:pic>
      <p:pic>
        <p:nvPicPr>
          <p:cNvPr id="20" name="Picture 19" descr="A group of children sitting on benches in a forest&#10;&#10;Description automatically generated">
            <a:extLst>
              <a:ext uri="{FF2B5EF4-FFF2-40B4-BE49-F238E27FC236}">
                <a16:creationId xmlns:a16="http://schemas.microsoft.com/office/drawing/2014/main" id="{C501CFA1-7B3A-719D-6E4A-1F5FEC42523F}"/>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p:blipFill>
        <p:spPr>
          <a:xfrm>
            <a:off x="4639747" y="0"/>
            <a:ext cx="1622741" cy="3240000"/>
          </a:xfrm>
          <a:prstGeom prst="rect">
            <a:avLst/>
          </a:prstGeom>
        </p:spPr>
      </p:pic>
      <p:pic>
        <p:nvPicPr>
          <p:cNvPr id="4" name="Picture 3" descr="A black and yellow rectangle with black text&#10;&#10;Description automatically generated">
            <a:extLst>
              <a:ext uri="{FF2B5EF4-FFF2-40B4-BE49-F238E27FC236}">
                <a16:creationId xmlns:a16="http://schemas.microsoft.com/office/drawing/2014/main" id="{70986AB2-4EAF-FA73-4D8F-BB824781D4E0}"/>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0329333" y="5852084"/>
            <a:ext cx="1392766" cy="682253"/>
          </a:xfrm>
          <a:prstGeom prst="rect">
            <a:avLst/>
          </a:prstGeom>
        </p:spPr>
      </p:pic>
    </p:spTree>
    <p:extLst>
      <p:ext uri="{BB962C8B-B14F-4D97-AF65-F5344CB8AC3E}">
        <p14:creationId xmlns:p14="http://schemas.microsoft.com/office/powerpoint/2010/main" val="3291121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96F1C203-A64B-41D3-CD8F-C9F0C717314C}"/>
              </a:ext>
            </a:extLst>
          </p:cNvPr>
          <p:cNvSpPr>
            <a:spLocks noGrp="1"/>
          </p:cNvSpPr>
          <p:nvPr>
            <p:ph type="body" sz="quarter" idx="11" hasCustomPrompt="1"/>
          </p:nvPr>
        </p:nvSpPr>
        <p:spPr>
          <a:xfrm>
            <a:off x="852056" y="624111"/>
            <a:ext cx="3752258" cy="643574"/>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sp>
        <p:nvSpPr>
          <p:cNvPr id="8" name="Text Placeholder 5">
            <a:extLst>
              <a:ext uri="{FF2B5EF4-FFF2-40B4-BE49-F238E27FC236}">
                <a16:creationId xmlns:a16="http://schemas.microsoft.com/office/drawing/2014/main" id="{757E73C0-BCE9-34BE-E871-5F130711971E}"/>
              </a:ext>
            </a:extLst>
          </p:cNvPr>
          <p:cNvSpPr>
            <a:spLocks noGrp="1"/>
          </p:cNvSpPr>
          <p:nvPr>
            <p:ph type="body" sz="quarter" idx="10" hasCustomPrompt="1"/>
          </p:nvPr>
        </p:nvSpPr>
        <p:spPr>
          <a:xfrm>
            <a:off x="852057" y="1242557"/>
            <a:ext cx="4959808" cy="47567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err="1"/>
              <a:t>Appox</a:t>
            </a:r>
            <a:r>
              <a:rPr lang="en-GB"/>
              <a:t> 80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a:t>
            </a:r>
            <a:r>
              <a:rPr lang="en-GB"/>
              <a: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p>
        </p:txBody>
      </p:sp>
      <p:pic>
        <p:nvPicPr>
          <p:cNvPr id="4" name="Picture 3" descr="A black and white sign with white text&#10;&#10;Description automatically generated">
            <a:extLst>
              <a:ext uri="{FF2B5EF4-FFF2-40B4-BE49-F238E27FC236}">
                <a16:creationId xmlns:a16="http://schemas.microsoft.com/office/drawing/2014/main" id="{2A9A5383-0465-A5D1-2A50-49E8675474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29332" y="5894347"/>
            <a:ext cx="1392767" cy="682254"/>
          </a:xfrm>
          <a:prstGeom prst="rect">
            <a:avLst/>
          </a:prstGeom>
        </p:spPr>
      </p:pic>
    </p:spTree>
    <p:extLst>
      <p:ext uri="{BB962C8B-B14F-4D97-AF65-F5344CB8AC3E}">
        <p14:creationId xmlns:p14="http://schemas.microsoft.com/office/powerpoint/2010/main" val="469373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Content with Caption">
    <p:spTree>
      <p:nvGrpSpPr>
        <p:cNvPr id="1" name=""/>
        <p:cNvGrpSpPr/>
        <p:nvPr/>
      </p:nvGrpSpPr>
      <p:grpSpPr>
        <a:xfrm>
          <a:off x="0" y="0"/>
          <a:ext cx="0" cy="0"/>
          <a:chOff x="0" y="0"/>
          <a:chExt cx="0" cy="0"/>
        </a:xfrm>
      </p:grpSpPr>
      <p:sp>
        <p:nvSpPr>
          <p:cNvPr id="7" name="Text Placeholder 5">
            <a:extLst>
              <a:ext uri="{FF2B5EF4-FFF2-40B4-BE49-F238E27FC236}">
                <a16:creationId xmlns:a16="http://schemas.microsoft.com/office/drawing/2014/main" id="{96F1C203-A64B-41D3-CD8F-C9F0C717314C}"/>
              </a:ext>
            </a:extLst>
          </p:cNvPr>
          <p:cNvSpPr>
            <a:spLocks noGrp="1"/>
          </p:cNvSpPr>
          <p:nvPr>
            <p:ph type="body" sz="quarter" idx="11" hasCustomPrompt="1"/>
          </p:nvPr>
        </p:nvSpPr>
        <p:spPr>
          <a:xfrm>
            <a:off x="852056" y="624111"/>
            <a:ext cx="3752258" cy="643574"/>
          </a:xfrm>
        </p:spPr>
        <p:txBody>
          <a:bodyPr>
            <a:noAutofit/>
          </a:bodyPr>
          <a:lstStyle>
            <a:lvl1pPr marL="0" indent="0">
              <a:lnSpc>
                <a:spcPct val="107000"/>
              </a:lnSpc>
              <a:buNone/>
              <a:defRPr sz="2800" b="1" i="0">
                <a:solidFill>
                  <a:srgbClr val="E15637"/>
                </a:solidFill>
                <a:latin typeface="Overpass Black"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a:t>Title</a:t>
            </a:r>
          </a:p>
        </p:txBody>
      </p:sp>
      <p:sp>
        <p:nvSpPr>
          <p:cNvPr id="8" name="Text Placeholder 5">
            <a:extLst>
              <a:ext uri="{FF2B5EF4-FFF2-40B4-BE49-F238E27FC236}">
                <a16:creationId xmlns:a16="http://schemas.microsoft.com/office/drawing/2014/main" id="{757E73C0-BCE9-34BE-E871-5F130711971E}"/>
              </a:ext>
            </a:extLst>
          </p:cNvPr>
          <p:cNvSpPr>
            <a:spLocks noGrp="1"/>
          </p:cNvSpPr>
          <p:nvPr>
            <p:ph type="body" sz="quarter" idx="10" hasCustomPrompt="1"/>
          </p:nvPr>
        </p:nvSpPr>
        <p:spPr>
          <a:xfrm>
            <a:off x="852057" y="1242557"/>
            <a:ext cx="4959808" cy="4756799"/>
          </a:xfrm>
        </p:spPr>
        <p:txBody>
          <a:bodyPr>
            <a:normAutofit/>
          </a:bodyPr>
          <a:lstStyle>
            <a:lvl1pPr marL="0" indent="0">
              <a:lnSpc>
                <a:spcPct val="107000"/>
              </a:lnSpc>
              <a:buNone/>
              <a:defRPr sz="2000" b="0" i="0">
                <a:latin typeface="Overpass Medium" pitchFamily="2" charset="77"/>
              </a:defRPr>
            </a:lvl1pPr>
            <a:lvl2pPr marL="457200" indent="0">
              <a:buNone/>
              <a:defRPr sz="2000" b="0" i="0">
                <a:latin typeface="Overpass Medium" pitchFamily="2" charset="77"/>
              </a:defRPr>
            </a:lvl2pPr>
            <a:lvl3pPr marL="914400" indent="0">
              <a:buNone/>
              <a:defRPr sz="2000" b="0" i="0">
                <a:latin typeface="Overpass Medium" pitchFamily="2" charset="77"/>
              </a:defRPr>
            </a:lvl3pPr>
            <a:lvl4pPr marL="1371600" indent="0">
              <a:buNone/>
              <a:defRPr sz="2000" b="0" i="0">
                <a:latin typeface="Overpass Medium" pitchFamily="2" charset="77"/>
              </a:defRPr>
            </a:lvl4pPr>
            <a:lvl5pPr marL="1828800" indent="0">
              <a:buNone/>
              <a:defRPr sz="2000" b="0" i="0">
                <a:latin typeface="Overpass Medium" pitchFamily="2" charset="77"/>
              </a:defRPr>
            </a:lvl5pPr>
          </a:lstStyle>
          <a:p>
            <a:pPr lvl="0"/>
            <a:r>
              <a:rPr lang="en-GB" err="1"/>
              <a:t>Appox</a:t>
            </a:r>
            <a:r>
              <a:rPr lang="en-GB"/>
              <a:t> 80 words </a:t>
            </a:r>
            <a:r>
              <a:rPr lang="en-GB" err="1"/>
              <a:t>aut</a:t>
            </a:r>
            <a:r>
              <a:rPr lang="en-GB"/>
              <a:t> </a:t>
            </a:r>
            <a:r>
              <a:rPr lang="en-GB" err="1"/>
              <a:t>reperum</a:t>
            </a:r>
            <a:r>
              <a:rPr lang="en-GB"/>
              <a:t> </a:t>
            </a:r>
            <a:r>
              <a:rPr lang="en-GB" err="1"/>
              <a:t>fugias</a:t>
            </a:r>
            <a:r>
              <a:rPr lang="en-GB"/>
              <a:t> </a:t>
            </a:r>
            <a:r>
              <a:rPr lang="en-GB" err="1"/>
              <a:t>quatium</a:t>
            </a:r>
            <a:r>
              <a:rPr lang="en-GB"/>
              <a:t> in </a:t>
            </a:r>
            <a:r>
              <a:rPr lang="en-GB" err="1"/>
              <a:t>nonsequia</a:t>
            </a:r>
            <a:r>
              <a:rPr lang="en-GB"/>
              <a:t> </a:t>
            </a:r>
            <a:r>
              <a:rPr lang="en-GB" err="1"/>
              <a:t>plignih</a:t>
            </a:r>
            <a:r>
              <a:rPr lang="en-GB"/>
              <a:t> </a:t>
            </a:r>
            <a:r>
              <a:rPr lang="en-GB" err="1"/>
              <a:t>illabor</a:t>
            </a:r>
            <a:r>
              <a:rPr lang="en-GB"/>
              <a:t> et, </a:t>
            </a:r>
            <a:r>
              <a:rPr lang="en-GB" err="1"/>
              <a:t>officipsam</a:t>
            </a:r>
            <a:r>
              <a:rPr lang="en-GB"/>
              <a:t> </a:t>
            </a:r>
            <a:r>
              <a:rPr lang="en-GB" err="1"/>
              <a:t>sequi</a:t>
            </a:r>
            <a:r>
              <a:rPr lang="en-GB"/>
              <a:t> </a:t>
            </a:r>
            <a:r>
              <a:rPr lang="en-GB" err="1"/>
              <a:t>aborem</a:t>
            </a:r>
            <a:r>
              <a:rPr lang="en-GB"/>
              <a:t> res </a:t>
            </a:r>
            <a:r>
              <a:rPr lang="en-GB" err="1"/>
              <a:t>epudiat</a:t>
            </a:r>
            <a:r>
              <a:rPr lang="en-GB"/>
              <a:t> </a:t>
            </a:r>
            <a:r>
              <a:rPr lang="en-GB" err="1"/>
              <a:t>assimus</a:t>
            </a:r>
            <a:r>
              <a:rPr lang="en-GB"/>
              <a:t>, </a:t>
            </a:r>
            <a:r>
              <a:rPr lang="en-GB" err="1"/>
              <a:t>occup</a:t>
            </a:r>
            <a:r>
              <a:rPr lang="en-GB"/>
              <a:t> et </a:t>
            </a:r>
            <a:r>
              <a:rPr lang="en-GB" err="1"/>
              <a:t>delibus</a:t>
            </a:r>
            <a:r>
              <a:rPr lang="en-GB"/>
              <a:t> </a:t>
            </a:r>
            <a:r>
              <a:rPr lang="en-GB" err="1"/>
              <a:t>molorem</a:t>
            </a:r>
            <a:r>
              <a:rPr lang="en-GB"/>
              <a:t> is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et, </a:t>
            </a:r>
            <a:r>
              <a:rPr lang="en-GB" err="1"/>
              <a:t>officipsam</a:t>
            </a:r>
            <a:r>
              <a:rPr lang="en-GB"/>
              <a:t> </a:t>
            </a:r>
            <a:r>
              <a:rPr lang="en-GB" err="1"/>
              <a:t>sequi</a:t>
            </a:r>
            <a:r>
              <a:rPr lang="en-GB"/>
              <a:t> </a:t>
            </a:r>
            <a:r>
              <a:rPr lang="en-GB" err="1"/>
              <a:t>aborem</a:t>
            </a:r>
            <a:r>
              <a:rPr lang="en-GB"/>
              <a:t> res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a:t>
            </a:r>
            <a:r>
              <a:rPr lang="en-GB"/>
              <a: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r>
              <a:rPr lang="en-GB" err="1"/>
              <a:t>cipsam</a:t>
            </a:r>
            <a:r>
              <a:rPr lang="en-GB"/>
              <a:t> </a:t>
            </a:r>
            <a:r>
              <a:rPr lang="en-GB" err="1"/>
              <a:t>sequi</a:t>
            </a:r>
            <a:r>
              <a:rPr lang="en-GB"/>
              <a:t> </a:t>
            </a:r>
            <a:r>
              <a:rPr lang="en-GB" err="1"/>
              <a:t>aborem</a:t>
            </a:r>
            <a:r>
              <a:rPr lang="en-GB"/>
              <a:t> res </a:t>
            </a:r>
            <a:r>
              <a:rPr lang="en-GB" err="1"/>
              <a:t>susa</a:t>
            </a:r>
            <a:r>
              <a:rPr lang="en-GB"/>
              <a:t> </a:t>
            </a:r>
            <a:r>
              <a:rPr lang="en-GB" err="1"/>
              <a:t>iur</a:t>
            </a:r>
            <a:r>
              <a:rPr lang="en-GB"/>
              <a:t>, </a:t>
            </a:r>
            <a:r>
              <a:rPr lang="en-GB" err="1"/>
              <a:t>odion</a:t>
            </a:r>
            <a:r>
              <a:rPr lang="en-GB"/>
              <a:t> </a:t>
            </a:r>
            <a:r>
              <a:rPr lang="en-GB" err="1"/>
              <a:t>etus</a:t>
            </a:r>
            <a:r>
              <a:rPr lang="en-GB"/>
              <a:t> </a:t>
            </a:r>
            <a:r>
              <a:rPr lang="en-GB" err="1"/>
              <a:t>tatium</a:t>
            </a:r>
            <a:r>
              <a:rPr lang="en-GB"/>
              <a:t>, </a:t>
            </a:r>
            <a:r>
              <a:rPr lang="en-GB" err="1"/>
              <a:t>tem</a:t>
            </a:r>
            <a:r>
              <a:rPr lang="en-GB"/>
              <a:t> que </a:t>
            </a:r>
            <a:r>
              <a:rPr lang="en-GB" err="1"/>
              <a:t>liquias</a:t>
            </a:r>
            <a:r>
              <a:rPr lang="en-GB"/>
              <a:t> </a:t>
            </a:r>
            <a:r>
              <a:rPr lang="en-GB" err="1"/>
              <a:t>remperum</a:t>
            </a:r>
            <a:r>
              <a:rPr lang="en-GB"/>
              <a:t> </a:t>
            </a:r>
            <a:r>
              <a:rPr lang="en-GB" err="1"/>
              <a:t>lauda</a:t>
            </a:r>
            <a:r>
              <a:rPr lang="en-GB"/>
              <a:t> </a:t>
            </a:r>
            <a:r>
              <a:rPr lang="en-GB" err="1"/>
              <a:t>secerio</a:t>
            </a:r>
            <a:r>
              <a:rPr lang="en-GB"/>
              <a:t> </a:t>
            </a:r>
            <a:r>
              <a:rPr lang="en-GB" err="1"/>
              <a:t>nsecum</a:t>
            </a:r>
            <a:r>
              <a:rPr lang="en-GB"/>
              <a:t> </a:t>
            </a:r>
            <a:r>
              <a:rPr lang="en-GB" err="1"/>
              <a:t>erat</a:t>
            </a:r>
            <a:r>
              <a:rPr lang="en-GB"/>
              <a:t> et </a:t>
            </a:r>
            <a:r>
              <a:rPr lang="en-GB" err="1"/>
              <a:t>delibus</a:t>
            </a:r>
            <a:r>
              <a:rPr lang="en-GB"/>
              <a:t> </a:t>
            </a:r>
            <a:r>
              <a:rPr lang="en-GB" err="1"/>
              <a:t>molorem</a:t>
            </a:r>
            <a:r>
              <a:rPr lang="en-GB"/>
              <a:t> is </a:t>
            </a:r>
            <a:r>
              <a:rPr lang="en-GB" err="1"/>
              <a:t>etus</a:t>
            </a:r>
            <a:r>
              <a:rPr lang="en-GB"/>
              <a:t> et, </a:t>
            </a:r>
            <a:r>
              <a:rPr lang="en-GB" err="1"/>
              <a:t>officipsam</a:t>
            </a:r>
            <a:r>
              <a:rPr lang="en-GB"/>
              <a:t> </a:t>
            </a:r>
            <a:r>
              <a:rPr lang="en-GB" err="1"/>
              <a:t>sequi</a:t>
            </a:r>
            <a:r>
              <a:rPr lang="en-GB"/>
              <a:t> </a:t>
            </a:r>
            <a:r>
              <a:rPr lang="en-GB" err="1"/>
              <a:t>aborem</a:t>
            </a:r>
            <a:r>
              <a:rPr lang="en-GB"/>
              <a:t> res </a:t>
            </a:r>
          </a:p>
        </p:txBody>
      </p:sp>
    </p:spTree>
    <p:extLst>
      <p:ext uri="{BB962C8B-B14F-4D97-AF65-F5344CB8AC3E}">
        <p14:creationId xmlns:p14="http://schemas.microsoft.com/office/powerpoint/2010/main" val="4117345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AEF51D-78FE-4D9F-9C8B-AD9981218B39}" type="datetime1">
              <a:rPr lang="en-US" smtClean="0"/>
              <a:t>1/15/2026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85" r:id="rId4"/>
    <p:sldLayoutId id="2147483682" r:id="rId5"/>
    <p:sldLayoutId id="2147483679" r:id="rId6"/>
    <p:sldLayoutId id="2147483680" r:id="rId7"/>
    <p:sldLayoutId id="2147483683" r:id="rId8"/>
    <p:sldLayoutId id="2147483684" r:id="rId9"/>
    <p:sldLayoutId id="2147483676" r:id="rId10"/>
    <p:sldLayoutId id="2147483675"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hyperlink" Target="http://www.letsgozero.org/"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11.xml"/><Relationship Id="rId6" Type="http://schemas.openxmlformats.org/officeDocument/2006/relationships/image" Target="../media/image47.png"/><Relationship Id="rId5" Type="http://schemas.openxmlformats.org/officeDocument/2006/relationships/image" Target="../media/image46.svg"/><Relationship Id="rId4" Type="http://schemas.openxmlformats.org/officeDocument/2006/relationships/image" Target="../media/image45.png"/><Relationship Id="rId9" Type="http://schemas.openxmlformats.org/officeDocument/2006/relationships/image" Target="../media/image50.svg"/></Relationships>
</file>

<file path=ppt/slides/_rels/slide1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20.png"/><Relationship Id="rId1" Type="http://schemas.openxmlformats.org/officeDocument/2006/relationships/slideLayout" Target="../slideLayouts/slideLayout11.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1.xml.rels><?xml version="1.0" encoding="UTF-8" standalone="yes"?>
<Relationships xmlns="http://schemas.openxmlformats.org/package/2006/relationships"><Relationship Id="rId3" Type="http://schemas.openxmlformats.org/officeDocument/2006/relationships/hyperlink" Target="https://www.pinnerwood.harrow.sch.uk/page/sustainability/143390" TargetMode="External"/><Relationship Id="rId2" Type="http://schemas.openxmlformats.org/officeDocument/2006/relationships/image" Target="../media/image20.png"/><Relationship Id="rId1" Type="http://schemas.openxmlformats.org/officeDocument/2006/relationships/slideLayout" Target="../slideLayouts/slideLayout11.xml"/><Relationship Id="rId5" Type="http://schemas.openxmlformats.org/officeDocument/2006/relationships/image" Target="../media/image51.png"/><Relationship Id="rId4" Type="http://schemas.openxmlformats.org/officeDocument/2006/relationships/hyperlink" Target="https://www.rspb.org.uk/helping-nature/what-you-can-do/activities/build-a-birdbo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letsgozero.or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87E910C-DECE-E621-5FD5-E233B68789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144" y="-469392"/>
            <a:ext cx="12192000" cy="8132064"/>
          </a:xfrm>
          <a:prstGeom prst="rect">
            <a:avLst/>
          </a:prstGeom>
        </p:spPr>
      </p:pic>
      <p:sp>
        <p:nvSpPr>
          <p:cNvPr id="6" name="Rectangle 5">
            <a:extLst>
              <a:ext uri="{FF2B5EF4-FFF2-40B4-BE49-F238E27FC236}">
                <a16:creationId xmlns:a16="http://schemas.microsoft.com/office/drawing/2014/main" id="{87CE6E4E-BD69-5F3D-37FE-44D60802C9BF}"/>
              </a:ext>
            </a:extLst>
          </p:cNvPr>
          <p:cNvSpPr/>
          <p:nvPr/>
        </p:nvSpPr>
        <p:spPr>
          <a:xfrm>
            <a:off x="7788438" y="4532243"/>
            <a:ext cx="4441548" cy="2325757"/>
          </a:xfrm>
          <a:prstGeom prst="rect">
            <a:avLst/>
          </a:prstGeom>
          <a:solidFill>
            <a:schemeClr val="bg1">
              <a:alpha val="4044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Rectangle 6">
            <a:extLst>
              <a:ext uri="{FF2B5EF4-FFF2-40B4-BE49-F238E27FC236}">
                <a16:creationId xmlns:a16="http://schemas.microsoft.com/office/drawing/2014/main" id="{279CD302-7C95-684D-FB7F-54AF290779C7}"/>
              </a:ext>
            </a:extLst>
          </p:cNvPr>
          <p:cNvSpPr/>
          <p:nvPr/>
        </p:nvSpPr>
        <p:spPr>
          <a:xfrm>
            <a:off x="-17092" y="4532243"/>
            <a:ext cx="7805530" cy="2325757"/>
          </a:xfrm>
          <a:prstGeom prst="rect">
            <a:avLst/>
          </a:prstGeom>
          <a:solidFill>
            <a:srgbClr val="F1E7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Text Placeholder 1">
            <a:extLst>
              <a:ext uri="{FF2B5EF4-FFF2-40B4-BE49-F238E27FC236}">
                <a16:creationId xmlns:a16="http://schemas.microsoft.com/office/drawing/2014/main" id="{22D3C082-6B85-F4C2-B3E0-00EC9F05BBDF}"/>
              </a:ext>
            </a:extLst>
          </p:cNvPr>
          <p:cNvSpPr txBox="1">
            <a:spLocks/>
          </p:cNvSpPr>
          <p:nvPr/>
        </p:nvSpPr>
        <p:spPr>
          <a:xfrm>
            <a:off x="549500" y="5355610"/>
            <a:ext cx="6231546" cy="655892"/>
          </a:xfrm>
          <a:prstGeom prst="rect">
            <a:avLst/>
          </a:prstGeom>
        </p:spPr>
        <p:txBody>
          <a:bodyPr vert="horz" lIns="91440" tIns="45720" rIns="91440" bIns="45720" rtlCol="0" anchor="ctr">
            <a:normAutofit lnSpcReduction="10000"/>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000" b="1" noProof="0" dirty="0">
                <a:solidFill>
                  <a:schemeClr val="tx1"/>
                </a:solidFill>
                <a:latin typeface="Overpass Black" panose="020B0604020202020204" charset="0"/>
              </a:rPr>
              <a:t>End of Year 1 Impact Report</a:t>
            </a:r>
          </a:p>
        </p:txBody>
      </p:sp>
      <p:sp>
        <p:nvSpPr>
          <p:cNvPr id="15" name="Text Placeholder 2">
            <a:extLst>
              <a:ext uri="{FF2B5EF4-FFF2-40B4-BE49-F238E27FC236}">
                <a16:creationId xmlns:a16="http://schemas.microsoft.com/office/drawing/2014/main" id="{46597097-7C17-A1EC-2890-AD29BC0B0652}"/>
              </a:ext>
            </a:extLst>
          </p:cNvPr>
          <p:cNvSpPr txBox="1">
            <a:spLocks/>
          </p:cNvSpPr>
          <p:nvPr/>
        </p:nvSpPr>
        <p:spPr>
          <a:xfrm>
            <a:off x="549500" y="4734746"/>
            <a:ext cx="6689438" cy="566327"/>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3200" b="1" noProof="0" dirty="0">
                <a:solidFill>
                  <a:srgbClr val="E15637"/>
                </a:solidFill>
                <a:latin typeface="Overpass Black" panose="020B0604020202020204" charset="0"/>
              </a:rPr>
              <a:t>Carleton Rode &amp; </a:t>
            </a:r>
            <a:r>
              <a:rPr lang="en-GB" sz="3200" b="1" noProof="0" dirty="0" err="1">
                <a:solidFill>
                  <a:srgbClr val="E15637"/>
                </a:solidFill>
                <a:latin typeface="Overpass Black" panose="020B0604020202020204" charset="0"/>
              </a:rPr>
              <a:t>Forncett</a:t>
            </a:r>
            <a:r>
              <a:rPr lang="en-GB" sz="3200" b="1" noProof="0" dirty="0">
                <a:solidFill>
                  <a:srgbClr val="E15637"/>
                </a:solidFill>
                <a:latin typeface="Overpass Black" panose="020B0604020202020204" charset="0"/>
              </a:rPr>
              <a:t> St Peter</a:t>
            </a:r>
            <a:endParaRPr lang="en-GB" sz="3200" b="1" noProof="0" dirty="0">
              <a:solidFill>
                <a:schemeClr val="tx1"/>
              </a:solidFill>
              <a:latin typeface="Overpass Black" panose="020B0604020202020204" charset="0"/>
            </a:endParaRPr>
          </a:p>
        </p:txBody>
      </p:sp>
      <p:sp>
        <p:nvSpPr>
          <p:cNvPr id="16" name="Text Placeholder 2">
            <a:extLst>
              <a:ext uri="{FF2B5EF4-FFF2-40B4-BE49-F238E27FC236}">
                <a16:creationId xmlns:a16="http://schemas.microsoft.com/office/drawing/2014/main" id="{B11CE5BC-DBCB-CC2B-A3DC-3E5D08FBCC66}"/>
              </a:ext>
            </a:extLst>
          </p:cNvPr>
          <p:cNvSpPr txBox="1">
            <a:spLocks/>
          </p:cNvSpPr>
          <p:nvPr/>
        </p:nvSpPr>
        <p:spPr>
          <a:xfrm>
            <a:off x="549500" y="6205127"/>
            <a:ext cx="4638135" cy="56632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b="1" kern="1200">
                <a:solidFill>
                  <a:srgbClr val="E15637"/>
                </a:solidFill>
                <a:latin typeface="Overpass Black"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noProof="0" dirty="0"/>
              <a:t>Jan 2026</a:t>
            </a:r>
          </a:p>
        </p:txBody>
      </p:sp>
      <p:pic>
        <p:nvPicPr>
          <p:cNvPr id="2" name="Picture 1" descr="A black and yellow rectangle with black text&#10;&#10;Description automatically generated">
            <a:extLst>
              <a:ext uri="{FF2B5EF4-FFF2-40B4-BE49-F238E27FC236}">
                <a16:creationId xmlns:a16="http://schemas.microsoft.com/office/drawing/2014/main" id="{095EE961-4042-00C2-96FE-F03F0AF8ACA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37938" y="4876590"/>
            <a:ext cx="3384161" cy="1657747"/>
          </a:xfrm>
          <a:prstGeom prst="rect">
            <a:avLst/>
          </a:prstGeom>
        </p:spPr>
      </p:pic>
    </p:spTree>
    <p:extLst>
      <p:ext uri="{BB962C8B-B14F-4D97-AF65-F5344CB8AC3E}">
        <p14:creationId xmlns:p14="http://schemas.microsoft.com/office/powerpoint/2010/main" val="1061479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BBE849-DAB0-4C10-955F-9134A45908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170"/>
            <a:ext cx="12196569" cy="8135112"/>
          </a:xfrm>
          <a:prstGeom prst="rect">
            <a:avLst/>
          </a:prstGeom>
        </p:spPr>
      </p:pic>
      <p:sp>
        <p:nvSpPr>
          <p:cNvPr id="7" name="TextBox 6">
            <a:extLst>
              <a:ext uri="{FF2B5EF4-FFF2-40B4-BE49-F238E27FC236}">
                <a16:creationId xmlns:a16="http://schemas.microsoft.com/office/drawing/2014/main" id="{B58DE4EF-9216-3DC3-35CC-AB73C8DEFF3F}"/>
              </a:ext>
            </a:extLst>
          </p:cNvPr>
          <p:cNvSpPr txBox="1"/>
          <p:nvPr/>
        </p:nvSpPr>
        <p:spPr>
          <a:xfrm>
            <a:off x="347056" y="6233289"/>
            <a:ext cx="6097384" cy="430887"/>
          </a:xfrm>
          <a:prstGeom prst="rect">
            <a:avLst/>
          </a:prstGeom>
          <a:noFill/>
        </p:spPr>
        <p:txBody>
          <a:bodyPr wrap="square">
            <a:spAutoFit/>
          </a:bodyPr>
          <a:lstStyle/>
          <a:p>
            <a:r>
              <a:rPr lang="en-GB" sz="1400" b="1" kern="100" noProof="0" dirty="0">
                <a:solidFill>
                  <a:schemeClr val="bg1"/>
                </a:solidFill>
                <a:effectLst/>
                <a:latin typeface="Overpass Black" pitchFamily="2" charset="77"/>
                <a:ea typeface="Aptos" panose="020B00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www.letsgozero.org</a:t>
            </a:r>
            <a:r>
              <a:rPr lang="en-GB" sz="1400" b="1" kern="100" noProof="0" dirty="0">
                <a:solidFill>
                  <a:schemeClr val="bg1"/>
                </a:solidFill>
                <a:latin typeface="Overpass Black" pitchFamily="2" charset="77"/>
                <a:ea typeface="Aptos" panose="020B0004020202020204" pitchFamily="34" charset="0"/>
                <a:cs typeface="Arial" panose="020B0604020202020204" pitchFamily="34" charset="0"/>
              </a:rPr>
              <a:t> </a:t>
            </a:r>
          </a:p>
          <a:p>
            <a:r>
              <a:rPr lang="en-GB" sz="800" kern="100" noProof="0" dirty="0">
                <a:solidFill>
                  <a:schemeClr val="bg1"/>
                </a:solidFill>
                <a:latin typeface="Overpass Medium" pitchFamily="2" charset="77"/>
                <a:ea typeface="Aptos" panose="020B0004020202020204" pitchFamily="34" charset="0"/>
                <a:cs typeface="Arial" panose="020B0604020202020204" pitchFamily="34" charset="0"/>
              </a:rPr>
              <a:t>charity no: </a:t>
            </a:r>
            <a:r>
              <a:rPr lang="en-GB" sz="800" noProof="0" dirty="0">
                <a:solidFill>
                  <a:schemeClr val="bg1"/>
                </a:solidFill>
                <a:effectLst/>
                <a:latin typeface="Overpass Medium" pitchFamily="2" charset="77"/>
              </a:rPr>
              <a:t>1104153</a:t>
            </a:r>
            <a:r>
              <a:rPr lang="en-GB" sz="800" kern="100" noProof="0" dirty="0">
                <a:solidFill>
                  <a:schemeClr val="bg1"/>
                </a:solidFill>
                <a:latin typeface="Overpass Medium" pitchFamily="2" charset="77"/>
                <a:ea typeface="Aptos" panose="020B0004020202020204" pitchFamily="34" charset="0"/>
                <a:cs typeface="Arial" panose="020B0604020202020204" pitchFamily="34" charset="0"/>
              </a:rPr>
              <a:t> </a:t>
            </a:r>
            <a:endParaRPr lang="en-GB" sz="800" noProof="0" dirty="0">
              <a:solidFill>
                <a:schemeClr val="bg1"/>
              </a:solidFill>
              <a:latin typeface="Overpass Medium" pitchFamily="2" charset="77"/>
            </a:endParaRPr>
          </a:p>
        </p:txBody>
      </p:sp>
      <p:sp>
        <p:nvSpPr>
          <p:cNvPr id="8" name="Rectangle 7">
            <a:extLst>
              <a:ext uri="{FF2B5EF4-FFF2-40B4-BE49-F238E27FC236}">
                <a16:creationId xmlns:a16="http://schemas.microsoft.com/office/drawing/2014/main" id="{D2BC84A9-342B-8A15-59EF-1531262F0F83}"/>
              </a:ext>
            </a:extLst>
          </p:cNvPr>
          <p:cNvSpPr/>
          <p:nvPr/>
        </p:nvSpPr>
        <p:spPr>
          <a:xfrm>
            <a:off x="897720" y="-9170"/>
            <a:ext cx="5546720" cy="3971570"/>
          </a:xfrm>
          <a:prstGeom prst="rect">
            <a:avLst/>
          </a:prstGeom>
          <a:solidFill>
            <a:srgbClr val="F1E7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1" name="Text Placeholder 1">
            <a:extLst>
              <a:ext uri="{FF2B5EF4-FFF2-40B4-BE49-F238E27FC236}">
                <a16:creationId xmlns:a16="http://schemas.microsoft.com/office/drawing/2014/main" id="{9FA170FA-A3F2-C3CD-2653-D0C72A0389FA}"/>
              </a:ext>
            </a:extLst>
          </p:cNvPr>
          <p:cNvSpPr txBox="1">
            <a:spLocks/>
          </p:cNvSpPr>
          <p:nvPr/>
        </p:nvSpPr>
        <p:spPr>
          <a:xfrm>
            <a:off x="1103688" y="1053891"/>
            <a:ext cx="5249863" cy="2551113"/>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Tx/>
              <a:buAutoNum type="arabicPeriod"/>
            </a:pPr>
            <a:r>
              <a:rPr lang="en-GB" sz="1900" noProof="0" dirty="0">
                <a:solidFill>
                  <a:schemeClr val="tx1"/>
                </a:solidFill>
                <a:latin typeface="Overpass"/>
              </a:rPr>
              <a:t>A comparison of your Baseline and End of Year 1 Carbon footprints</a:t>
            </a:r>
          </a:p>
          <a:p>
            <a:pPr marL="342900" indent="-342900">
              <a:buFontTx/>
              <a:buAutoNum type="arabicPeriod"/>
            </a:pPr>
            <a:r>
              <a:rPr lang="en-GB" sz="1900" noProof="0" dirty="0">
                <a:solidFill>
                  <a:schemeClr val="tx1"/>
                </a:solidFill>
                <a:latin typeface="Overpass"/>
              </a:rPr>
              <a:t>Your completed Year 1 actions &amp; those to keep/ embed in Year 2</a:t>
            </a:r>
          </a:p>
          <a:p>
            <a:pPr marL="342900" indent="-342900">
              <a:buFontTx/>
              <a:buAutoNum type="arabicPeriod"/>
            </a:pPr>
            <a:r>
              <a:rPr lang="en-GB" sz="1900" noProof="0" dirty="0">
                <a:solidFill>
                  <a:schemeClr val="tx1"/>
                </a:solidFill>
                <a:latin typeface="Overpass"/>
              </a:rPr>
              <a:t>Some remaining incomplete actions from Year 1 to consider</a:t>
            </a:r>
          </a:p>
          <a:p>
            <a:pPr marL="342900" indent="-342900">
              <a:buFontTx/>
              <a:buAutoNum type="arabicPeriod"/>
            </a:pPr>
            <a:r>
              <a:rPr lang="en-GB" sz="1900" noProof="0" dirty="0">
                <a:solidFill>
                  <a:schemeClr val="tx1"/>
                </a:solidFill>
                <a:latin typeface="Overpass"/>
              </a:rPr>
              <a:t>New suggested actions to raise ambition in Year 2</a:t>
            </a:r>
          </a:p>
          <a:p>
            <a:pPr marL="342900" indent="-342900">
              <a:buFontTx/>
              <a:buAutoNum type="arabicPeriod"/>
            </a:pPr>
            <a:r>
              <a:rPr lang="en-GB" sz="1900" noProof="0" dirty="0">
                <a:solidFill>
                  <a:schemeClr val="tx1"/>
                </a:solidFill>
                <a:latin typeface="Overpass"/>
              </a:rPr>
              <a:t>Our ongoing support</a:t>
            </a:r>
          </a:p>
          <a:p>
            <a:endParaRPr lang="en-GB" noProof="0" dirty="0"/>
          </a:p>
        </p:txBody>
      </p:sp>
      <p:sp>
        <p:nvSpPr>
          <p:cNvPr id="12" name="Text Placeholder 2">
            <a:extLst>
              <a:ext uri="{FF2B5EF4-FFF2-40B4-BE49-F238E27FC236}">
                <a16:creationId xmlns:a16="http://schemas.microsoft.com/office/drawing/2014/main" id="{695C8EA0-3E4A-83C1-CA00-6CA777469572}"/>
              </a:ext>
            </a:extLst>
          </p:cNvPr>
          <p:cNvSpPr txBox="1">
            <a:spLocks/>
          </p:cNvSpPr>
          <p:nvPr/>
        </p:nvSpPr>
        <p:spPr>
          <a:xfrm>
            <a:off x="1103687" y="254377"/>
            <a:ext cx="4065841" cy="64357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3200" b="1" noProof="0" dirty="0">
                <a:solidFill>
                  <a:srgbClr val="E15637"/>
                </a:solidFill>
                <a:latin typeface="Overpass Black" pitchFamily="2" charset="77"/>
              </a:rPr>
              <a:t>This report covers:</a:t>
            </a:r>
          </a:p>
        </p:txBody>
      </p:sp>
      <p:pic>
        <p:nvPicPr>
          <p:cNvPr id="2" name="Picture 1" descr="A black and white sign with white text&#10;&#10;Description automatically generated">
            <a:extLst>
              <a:ext uri="{FF2B5EF4-FFF2-40B4-BE49-F238E27FC236}">
                <a16:creationId xmlns:a16="http://schemas.microsoft.com/office/drawing/2014/main" id="{6E3CCF33-39D8-DE21-D0CD-E5CD6CC2533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29332" y="5868709"/>
            <a:ext cx="1392767" cy="682254"/>
          </a:xfrm>
          <a:prstGeom prst="rect">
            <a:avLst/>
          </a:prstGeom>
        </p:spPr>
      </p:pic>
    </p:spTree>
    <p:extLst>
      <p:ext uri="{BB962C8B-B14F-4D97-AF65-F5344CB8AC3E}">
        <p14:creationId xmlns:p14="http://schemas.microsoft.com/office/powerpoint/2010/main" val="728335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3AA5A-B733-78BF-1ACC-F08034630AE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A0FDE46-5098-E128-BA8A-D0E504E42281}"/>
              </a:ext>
            </a:extLst>
          </p:cNvPr>
          <p:cNvSpPr txBox="1"/>
          <p:nvPr/>
        </p:nvSpPr>
        <p:spPr>
          <a:xfrm>
            <a:off x="1746625" y="1376982"/>
            <a:ext cx="457650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noProof="0" dirty="0">
                <a:latin typeface="Overpass" pitchFamily="2" charset="0"/>
                <a:ea typeface="Calibri"/>
                <a:cs typeface="Calibri"/>
              </a:rPr>
              <a:t>Better understanding of energy data and heating controls.</a:t>
            </a:r>
          </a:p>
          <a:p>
            <a:endParaRPr lang="en-GB" noProof="0" dirty="0">
              <a:latin typeface="Overpass" pitchFamily="2" charset="0"/>
              <a:ea typeface="Calibri"/>
              <a:cs typeface="Calibri"/>
            </a:endParaRPr>
          </a:p>
          <a:p>
            <a:endParaRPr lang="en-GB" strike="sngStrike" noProof="0" dirty="0">
              <a:latin typeface="Overpass" pitchFamily="2" charset="0"/>
            </a:endParaRPr>
          </a:p>
        </p:txBody>
      </p:sp>
      <p:sp>
        <p:nvSpPr>
          <p:cNvPr id="14" name="Text Placeholder 1">
            <a:extLst>
              <a:ext uri="{FF2B5EF4-FFF2-40B4-BE49-F238E27FC236}">
                <a16:creationId xmlns:a16="http://schemas.microsoft.com/office/drawing/2014/main" id="{5A7D84A9-3631-E4F5-E0FD-CFA860F394FD}"/>
              </a:ext>
            </a:extLst>
          </p:cNvPr>
          <p:cNvSpPr txBox="1">
            <a:spLocks/>
          </p:cNvSpPr>
          <p:nvPr/>
        </p:nvSpPr>
        <p:spPr>
          <a:xfrm>
            <a:off x="833221" y="296710"/>
            <a:ext cx="6114091" cy="64357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200" noProof="0" dirty="0">
              <a:ea typeface="Calibri"/>
              <a:cs typeface="Calibri"/>
            </a:endParaRPr>
          </a:p>
        </p:txBody>
      </p:sp>
      <p:sp>
        <p:nvSpPr>
          <p:cNvPr id="16" name="Text Placeholder 1">
            <a:extLst>
              <a:ext uri="{FF2B5EF4-FFF2-40B4-BE49-F238E27FC236}">
                <a16:creationId xmlns:a16="http://schemas.microsoft.com/office/drawing/2014/main" id="{D6E35725-EE2F-237B-B5C8-E016D4720EDB}"/>
              </a:ext>
            </a:extLst>
          </p:cNvPr>
          <p:cNvSpPr txBox="1">
            <a:spLocks/>
          </p:cNvSpPr>
          <p:nvPr/>
        </p:nvSpPr>
        <p:spPr>
          <a:xfrm>
            <a:off x="409887" y="296710"/>
            <a:ext cx="8176329" cy="64357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600" b="1" noProof="0" dirty="0">
                <a:solidFill>
                  <a:srgbClr val="FF5237"/>
                </a:solidFill>
                <a:latin typeface="Overpass Black"/>
              </a:rPr>
              <a:t>What a great year...</a:t>
            </a:r>
            <a:endParaRPr lang="en-GB" sz="3600" b="1" noProof="0" dirty="0">
              <a:solidFill>
                <a:srgbClr val="FF5237"/>
              </a:solidFill>
              <a:highlight>
                <a:srgbClr val="FFFF00"/>
              </a:highlight>
              <a:latin typeface="Overpass Black"/>
              <a:ea typeface="Calibri"/>
              <a:cs typeface="Calibri"/>
            </a:endParaRPr>
          </a:p>
        </p:txBody>
      </p:sp>
      <p:pic>
        <p:nvPicPr>
          <p:cNvPr id="25" name="Graphic 24" descr="Road outline">
            <a:extLst>
              <a:ext uri="{FF2B5EF4-FFF2-40B4-BE49-F238E27FC236}">
                <a16:creationId xmlns:a16="http://schemas.microsoft.com/office/drawing/2014/main" id="{D2E2AF1E-B357-8DE7-787C-E3246FBE9C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578" y="2514600"/>
            <a:ext cx="914400" cy="914400"/>
          </a:xfrm>
          <a:prstGeom prst="rect">
            <a:avLst/>
          </a:prstGeom>
        </p:spPr>
      </p:pic>
      <p:pic>
        <p:nvPicPr>
          <p:cNvPr id="7" name="Graphic 6" descr="Clapping hands outline">
            <a:extLst>
              <a:ext uri="{FF2B5EF4-FFF2-40B4-BE49-F238E27FC236}">
                <a16:creationId xmlns:a16="http://schemas.microsoft.com/office/drawing/2014/main" id="{2455C48B-A1F9-E1E5-0AA4-FE39568C5C0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5090" y="5098421"/>
            <a:ext cx="914400" cy="914400"/>
          </a:xfrm>
          <a:prstGeom prst="rect">
            <a:avLst/>
          </a:prstGeom>
        </p:spPr>
      </p:pic>
      <p:sp>
        <p:nvSpPr>
          <p:cNvPr id="4" name="TextBox 3">
            <a:extLst>
              <a:ext uri="{FF2B5EF4-FFF2-40B4-BE49-F238E27FC236}">
                <a16:creationId xmlns:a16="http://schemas.microsoft.com/office/drawing/2014/main" id="{70D33C3C-0967-62CB-E65A-6532C433D7FA}"/>
              </a:ext>
            </a:extLst>
          </p:cNvPr>
          <p:cNvSpPr txBox="1"/>
          <p:nvPr/>
        </p:nvSpPr>
        <p:spPr>
          <a:xfrm>
            <a:off x="1746625" y="2577311"/>
            <a:ext cx="4284234" cy="1200329"/>
          </a:xfrm>
          <a:prstGeom prst="rect">
            <a:avLst/>
          </a:prstGeom>
          <a:noFill/>
        </p:spPr>
        <p:txBody>
          <a:bodyPr wrap="square">
            <a:spAutoFit/>
          </a:bodyPr>
          <a:lstStyle/>
          <a:p>
            <a:r>
              <a:rPr lang="en-GB" noProof="0" dirty="0">
                <a:latin typeface="Overpass" pitchFamily="2" charset="0"/>
              </a:rPr>
              <a:t>Sorted out food waste collection at Carleton Rode.</a:t>
            </a:r>
          </a:p>
          <a:p>
            <a:endParaRPr lang="en-GB" noProof="0" dirty="0"/>
          </a:p>
          <a:p>
            <a:endParaRPr lang="en-GB" noProof="0" dirty="0"/>
          </a:p>
        </p:txBody>
      </p:sp>
      <p:sp>
        <p:nvSpPr>
          <p:cNvPr id="5" name="TextBox 4">
            <a:extLst>
              <a:ext uri="{FF2B5EF4-FFF2-40B4-BE49-F238E27FC236}">
                <a16:creationId xmlns:a16="http://schemas.microsoft.com/office/drawing/2014/main" id="{B85AFDC6-0367-FE42-F497-16EDE0F06AD2}"/>
              </a:ext>
            </a:extLst>
          </p:cNvPr>
          <p:cNvSpPr txBox="1"/>
          <p:nvPr/>
        </p:nvSpPr>
        <p:spPr>
          <a:xfrm>
            <a:off x="1746625" y="3987083"/>
            <a:ext cx="4153218" cy="646331"/>
          </a:xfrm>
          <a:prstGeom prst="rect">
            <a:avLst/>
          </a:prstGeom>
          <a:noFill/>
        </p:spPr>
        <p:txBody>
          <a:bodyPr wrap="square">
            <a:spAutoFit/>
          </a:bodyPr>
          <a:lstStyle/>
          <a:p>
            <a:r>
              <a:rPr lang="en-GB" noProof="0" dirty="0">
                <a:latin typeface="Overpass" pitchFamily="2" charset="0"/>
              </a:rPr>
              <a:t>Joined Plastic Free Schools at both sites.</a:t>
            </a:r>
          </a:p>
        </p:txBody>
      </p:sp>
      <p:sp>
        <p:nvSpPr>
          <p:cNvPr id="6" name="TextBox 5">
            <a:extLst>
              <a:ext uri="{FF2B5EF4-FFF2-40B4-BE49-F238E27FC236}">
                <a16:creationId xmlns:a16="http://schemas.microsoft.com/office/drawing/2014/main" id="{D04CA6A7-813E-C741-30A5-906C9BBBEF4E}"/>
              </a:ext>
            </a:extLst>
          </p:cNvPr>
          <p:cNvSpPr txBox="1"/>
          <p:nvPr/>
        </p:nvSpPr>
        <p:spPr>
          <a:xfrm>
            <a:off x="1746625" y="5232456"/>
            <a:ext cx="4153218" cy="646331"/>
          </a:xfrm>
          <a:prstGeom prst="rect">
            <a:avLst/>
          </a:prstGeom>
          <a:noFill/>
        </p:spPr>
        <p:txBody>
          <a:bodyPr wrap="square">
            <a:spAutoFit/>
          </a:bodyPr>
          <a:lstStyle/>
          <a:p>
            <a:r>
              <a:rPr lang="en-GB" noProof="0" dirty="0">
                <a:latin typeface="Overpass" pitchFamily="2" charset="0"/>
              </a:rPr>
              <a:t>Have support for Eco-club at Carleton Rode.</a:t>
            </a:r>
          </a:p>
        </p:txBody>
      </p:sp>
      <p:pic>
        <p:nvPicPr>
          <p:cNvPr id="15" name="Graphic 14" descr="Plant outline">
            <a:extLst>
              <a:ext uri="{FF2B5EF4-FFF2-40B4-BE49-F238E27FC236}">
                <a16:creationId xmlns:a16="http://schemas.microsoft.com/office/drawing/2014/main" id="{72B2C006-38E8-62E3-ADE3-144D09F1E5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1745" y="3880059"/>
            <a:ext cx="914400" cy="914400"/>
          </a:xfrm>
          <a:prstGeom prst="rect">
            <a:avLst/>
          </a:prstGeom>
        </p:spPr>
      </p:pic>
      <p:pic>
        <p:nvPicPr>
          <p:cNvPr id="20" name="Graphic 19" descr="Remote learning language outline">
            <a:extLst>
              <a:ext uri="{FF2B5EF4-FFF2-40B4-BE49-F238E27FC236}">
                <a16:creationId xmlns:a16="http://schemas.microsoft.com/office/drawing/2014/main" id="{D7D0D318-D3A9-85F4-39D3-00C65A12E5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1745" y="1242810"/>
            <a:ext cx="914400" cy="914400"/>
          </a:xfrm>
          <a:prstGeom prst="rect">
            <a:avLst/>
          </a:prstGeom>
        </p:spPr>
      </p:pic>
      <p:pic>
        <p:nvPicPr>
          <p:cNvPr id="12" name="Picture 11" descr="A drawing of a trash can and a triangle&#10;&#10;AI-generated content may be incorrect.">
            <a:extLst>
              <a:ext uri="{FF2B5EF4-FFF2-40B4-BE49-F238E27FC236}">
                <a16:creationId xmlns:a16="http://schemas.microsoft.com/office/drawing/2014/main" id="{2686C07F-88E2-BDA1-59D5-A43BDDD5876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071378" y="1777177"/>
            <a:ext cx="3911801" cy="3778444"/>
          </a:xfrm>
          <a:prstGeom prst="rect">
            <a:avLst/>
          </a:prstGeom>
          <a:ln w="57150">
            <a:solidFill>
              <a:srgbClr val="FF5238"/>
            </a:solidFill>
          </a:ln>
        </p:spPr>
      </p:pic>
    </p:spTree>
    <p:extLst>
      <p:ext uri="{BB962C8B-B14F-4D97-AF65-F5344CB8AC3E}">
        <p14:creationId xmlns:p14="http://schemas.microsoft.com/office/powerpoint/2010/main" val="3611322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6EFFC8-E473-CB78-9F19-F3A410B4EEC9}"/>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rot="5400000">
            <a:off x="5941577" y="806076"/>
            <a:ext cx="1767084" cy="1572561"/>
          </a:xfrm>
          <a:prstGeom prst="rect">
            <a:avLst/>
          </a:prstGeom>
        </p:spPr>
      </p:pic>
      <p:pic>
        <p:nvPicPr>
          <p:cNvPr id="4" name="Picture 3">
            <a:extLst>
              <a:ext uri="{FF2B5EF4-FFF2-40B4-BE49-F238E27FC236}">
                <a16:creationId xmlns:a16="http://schemas.microsoft.com/office/drawing/2014/main" id="{9798FD86-7AE6-2D6C-0AF9-501A1E7E1BF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rot="5400000">
            <a:off x="7585370" y="3754007"/>
            <a:ext cx="2992457" cy="1863472"/>
          </a:xfrm>
          <a:prstGeom prst="rect">
            <a:avLst/>
          </a:prstGeom>
        </p:spPr>
      </p:pic>
      <p:pic>
        <p:nvPicPr>
          <p:cNvPr id="8" name="Picture 7">
            <a:extLst>
              <a:ext uri="{FF2B5EF4-FFF2-40B4-BE49-F238E27FC236}">
                <a16:creationId xmlns:a16="http://schemas.microsoft.com/office/drawing/2014/main" id="{49568080-957C-AF63-7F33-1DD4E46FF47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rot="5400000">
            <a:off x="8052898" y="685822"/>
            <a:ext cx="2057401" cy="2103385"/>
          </a:xfrm>
          <a:prstGeom prst="rect">
            <a:avLst/>
          </a:prstGeom>
        </p:spPr>
      </p:pic>
      <p:pic>
        <p:nvPicPr>
          <p:cNvPr id="10" name="Picture 9">
            <a:extLst>
              <a:ext uri="{FF2B5EF4-FFF2-40B4-BE49-F238E27FC236}">
                <a16:creationId xmlns:a16="http://schemas.microsoft.com/office/drawing/2014/main" id="{2C66276B-7AFB-BB81-9BEF-9AEEC1008C7F}"/>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rot="5400000">
            <a:off x="10039527" y="1673320"/>
            <a:ext cx="2057403" cy="1249700"/>
          </a:xfrm>
          <a:prstGeom prst="rect">
            <a:avLst/>
          </a:prstGeom>
        </p:spPr>
      </p:pic>
      <p:pic>
        <p:nvPicPr>
          <p:cNvPr id="12" name="Picture 11">
            <a:extLst>
              <a:ext uri="{FF2B5EF4-FFF2-40B4-BE49-F238E27FC236}">
                <a16:creationId xmlns:a16="http://schemas.microsoft.com/office/drawing/2014/main" id="{0B90D837-1CF4-DEBA-6A6F-ADF3A67E6C7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rot="5400000">
            <a:off x="10156229" y="4440115"/>
            <a:ext cx="1824001" cy="1659712"/>
          </a:xfrm>
          <a:prstGeom prst="rect">
            <a:avLst/>
          </a:prstGeom>
        </p:spPr>
      </p:pic>
      <p:pic>
        <p:nvPicPr>
          <p:cNvPr id="14" name="Picture 13">
            <a:extLst>
              <a:ext uri="{FF2B5EF4-FFF2-40B4-BE49-F238E27FC236}">
                <a16:creationId xmlns:a16="http://schemas.microsoft.com/office/drawing/2014/main" id="{A86D0A22-B54D-35C6-FCA7-255DC6875C03}"/>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rot="5400000">
            <a:off x="5328891" y="3899462"/>
            <a:ext cx="2992457" cy="1572561"/>
          </a:xfrm>
          <a:prstGeom prst="rect">
            <a:avLst/>
          </a:prstGeom>
        </p:spPr>
      </p:pic>
      <p:pic>
        <p:nvPicPr>
          <p:cNvPr id="18" name="Picture 17">
            <a:extLst>
              <a:ext uri="{FF2B5EF4-FFF2-40B4-BE49-F238E27FC236}">
                <a16:creationId xmlns:a16="http://schemas.microsoft.com/office/drawing/2014/main" id="{1695469A-8D2F-8B7A-207D-BAC7A9AC2F7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9844" y="0"/>
            <a:ext cx="5867505" cy="6858000"/>
          </a:xfrm>
          <a:prstGeom prst="rect">
            <a:avLst/>
          </a:prstGeom>
        </p:spPr>
      </p:pic>
    </p:spTree>
    <p:extLst>
      <p:ext uri="{BB962C8B-B14F-4D97-AF65-F5344CB8AC3E}">
        <p14:creationId xmlns:p14="http://schemas.microsoft.com/office/powerpoint/2010/main" val="1975312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8B0E-0CCF-E261-F3B4-8E09999DBF59}"/>
            </a:ext>
          </a:extLst>
        </p:cNvPr>
        <p:cNvGrpSpPr/>
        <p:nvPr/>
      </p:nvGrpSpPr>
      <p:grpSpPr>
        <a:xfrm>
          <a:off x="0" y="0"/>
          <a:ext cx="0" cy="0"/>
          <a:chOff x="0" y="0"/>
          <a:chExt cx="0" cy="0"/>
        </a:xfrm>
      </p:grpSpPr>
      <p:pic>
        <p:nvPicPr>
          <p:cNvPr id="6" name="Picture 5" descr="A white and orange sign with white text&#10;&#10;Description automatically generated">
            <a:extLst>
              <a:ext uri="{FF2B5EF4-FFF2-40B4-BE49-F238E27FC236}">
                <a16:creationId xmlns:a16="http://schemas.microsoft.com/office/drawing/2014/main" id="{746B46E3-F827-6037-0FBA-DEF1A32ADB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198" y="5753527"/>
            <a:ext cx="1517042" cy="761655"/>
          </a:xfrm>
          <a:prstGeom prst="rect">
            <a:avLst/>
          </a:prstGeom>
        </p:spPr>
      </p:pic>
      <p:sp>
        <p:nvSpPr>
          <p:cNvPr id="5" name="TextBox 4">
            <a:extLst>
              <a:ext uri="{FF2B5EF4-FFF2-40B4-BE49-F238E27FC236}">
                <a16:creationId xmlns:a16="http://schemas.microsoft.com/office/drawing/2014/main" id="{17966636-FD35-37A5-77EA-193B030A3066}"/>
              </a:ext>
            </a:extLst>
          </p:cNvPr>
          <p:cNvSpPr txBox="1"/>
          <p:nvPr/>
        </p:nvSpPr>
        <p:spPr>
          <a:xfrm>
            <a:off x="822316" y="239060"/>
            <a:ext cx="9464683" cy="695062"/>
          </a:xfrm>
          <a:prstGeom prst="rect">
            <a:avLst/>
          </a:prstGeom>
          <a:noFill/>
        </p:spPr>
        <p:txBody>
          <a:bodyPr wrap="square">
            <a:spAutoFit/>
          </a:bodyPr>
          <a:lstStyle/>
          <a:p>
            <a:pPr algn="l" rtl="0" fontAlgn="base">
              <a:lnSpc>
                <a:spcPts val="2475"/>
              </a:lnSpc>
              <a:buNone/>
            </a:pPr>
            <a:r>
              <a:rPr lang="en-GB" sz="2000" b="1" i="0" u="none" strike="noStrike" noProof="0" dirty="0">
                <a:solidFill>
                  <a:srgbClr val="E15637"/>
                </a:solidFill>
                <a:effectLst/>
                <a:latin typeface="Overpass Black" pitchFamily="2" charset="0"/>
              </a:rPr>
              <a:t>Baseline year 1 (CR): </a:t>
            </a:r>
            <a:r>
              <a:rPr lang="en-GB" sz="2000" b="1" noProof="0" dirty="0">
                <a:solidFill>
                  <a:srgbClr val="E15637"/>
                </a:solidFill>
                <a:latin typeface="Overpass Black" pitchFamily="2" charset="0"/>
              </a:rPr>
              <a:t>13</a:t>
            </a:r>
            <a:r>
              <a:rPr lang="en-GB" sz="2000" b="1" baseline="30000" noProof="0" dirty="0">
                <a:solidFill>
                  <a:srgbClr val="E15637"/>
                </a:solidFill>
                <a:latin typeface="Overpass Black" pitchFamily="2" charset="0"/>
              </a:rPr>
              <a:t>th</a:t>
            </a:r>
            <a:r>
              <a:rPr lang="en-GB" sz="2000" b="1" noProof="0" dirty="0">
                <a:solidFill>
                  <a:srgbClr val="E15637"/>
                </a:solidFill>
                <a:latin typeface="Overpass Black" pitchFamily="2" charset="0"/>
              </a:rPr>
              <a:t> November 2024</a:t>
            </a:r>
            <a:endParaRPr lang="en-GB" b="0" i="0" noProof="0" dirty="0">
              <a:solidFill>
                <a:srgbClr val="000000"/>
              </a:solidFill>
              <a:effectLst/>
              <a:latin typeface="Segoe UI" panose="020B0502040204020203" pitchFamily="34" charset="0"/>
            </a:endParaRPr>
          </a:p>
          <a:p>
            <a:pPr algn="l" rtl="0" fontAlgn="base">
              <a:lnSpc>
                <a:spcPts val="2175"/>
              </a:lnSpc>
              <a:buNone/>
            </a:pPr>
            <a:r>
              <a:rPr lang="en-GB" sz="1800" b="0" i="0" u="none" strike="noStrike" noProof="0" dirty="0">
                <a:solidFill>
                  <a:srgbClr val="000000"/>
                </a:solidFill>
                <a:effectLst/>
                <a:latin typeface="Overpass Black" pitchFamily="2" charset="0"/>
              </a:rPr>
              <a:t>Your school's total carbon footprint was estimated to be:</a:t>
            </a:r>
            <a:r>
              <a:rPr lang="en-GB" sz="1800" b="1" i="0" u="none" strike="noStrike" noProof="0" dirty="0">
                <a:solidFill>
                  <a:srgbClr val="E15637"/>
                </a:solidFill>
                <a:effectLst/>
                <a:latin typeface="Overpass Black" pitchFamily="2" charset="0"/>
              </a:rPr>
              <a:t> </a:t>
            </a:r>
            <a:r>
              <a:rPr lang="en-GB" b="1" noProof="0" dirty="0">
                <a:solidFill>
                  <a:srgbClr val="E15637"/>
                </a:solidFill>
                <a:latin typeface="Overpass Black" pitchFamily="2" charset="0"/>
              </a:rPr>
              <a:t>87</a:t>
            </a:r>
            <a:r>
              <a:rPr lang="en-GB" sz="1800" b="1" i="0" u="none" strike="noStrike" noProof="0" dirty="0">
                <a:solidFill>
                  <a:srgbClr val="E15637"/>
                </a:solidFill>
                <a:effectLst/>
                <a:latin typeface="Overpass Black" pitchFamily="2" charset="0"/>
              </a:rPr>
              <a:t> tonnes CO</a:t>
            </a:r>
            <a:r>
              <a:rPr lang="en-GB" sz="1800" b="1" i="0" u="none" strike="noStrike" baseline="-25000" noProof="0" dirty="0">
                <a:solidFill>
                  <a:srgbClr val="E15637"/>
                </a:solidFill>
                <a:effectLst/>
                <a:latin typeface="Overpass Black" pitchFamily="2" charset="0"/>
              </a:rPr>
              <a:t>2</a:t>
            </a:r>
            <a:r>
              <a:rPr lang="en-GB" sz="1800" b="1" i="0" u="none" strike="noStrike" noProof="0" dirty="0">
                <a:solidFill>
                  <a:srgbClr val="E15637"/>
                </a:solidFill>
                <a:effectLst/>
                <a:latin typeface="Overpass Black" pitchFamily="2" charset="0"/>
              </a:rPr>
              <a:t>e per year</a:t>
            </a:r>
            <a:endParaRPr lang="en-GB" b="0" i="0" noProof="0" dirty="0">
              <a:solidFill>
                <a:srgbClr val="000000"/>
              </a:solidFill>
              <a:effectLst/>
              <a:latin typeface="Segoe UI" panose="020B0502040204020203" pitchFamily="34" charset="0"/>
            </a:endParaRPr>
          </a:p>
        </p:txBody>
      </p:sp>
      <p:sp>
        <p:nvSpPr>
          <p:cNvPr id="8" name="TextBox 1">
            <a:extLst>
              <a:ext uri="{FF2B5EF4-FFF2-40B4-BE49-F238E27FC236}">
                <a16:creationId xmlns:a16="http://schemas.microsoft.com/office/drawing/2014/main" id="{86487AE8-C01A-AA7C-A0F4-1A51F7DBB0DB}"/>
              </a:ext>
            </a:extLst>
          </p:cNvPr>
          <p:cNvSpPr txBox="1"/>
          <p:nvPr/>
        </p:nvSpPr>
        <p:spPr>
          <a:xfrm>
            <a:off x="822316" y="934122"/>
            <a:ext cx="9760982" cy="82060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800"/>
              </a:spcAft>
            </a:pPr>
            <a:r>
              <a:rPr lang="en-GB" sz="2000" b="1" kern="100" noProof="0" dirty="0">
                <a:solidFill>
                  <a:srgbClr val="E15637"/>
                </a:solidFill>
                <a:latin typeface="Overpass Black"/>
                <a:cs typeface="Arial"/>
              </a:rPr>
              <a:t>End of year 1 (CR): 25</a:t>
            </a:r>
            <a:r>
              <a:rPr lang="en-GB" sz="2000" b="1" kern="100" baseline="30000" noProof="0" dirty="0">
                <a:solidFill>
                  <a:srgbClr val="E15637"/>
                </a:solidFill>
                <a:latin typeface="Overpass Black"/>
                <a:cs typeface="Arial"/>
              </a:rPr>
              <a:t>th</a:t>
            </a:r>
            <a:r>
              <a:rPr lang="en-GB" sz="2000" b="1" kern="100" noProof="0" dirty="0">
                <a:solidFill>
                  <a:srgbClr val="E15637"/>
                </a:solidFill>
                <a:latin typeface="Overpass Black"/>
                <a:cs typeface="Arial"/>
              </a:rPr>
              <a:t> November 2025</a:t>
            </a:r>
            <a:endParaRPr lang="en-GB" sz="2000" b="1" kern="100" noProof="0" dirty="0">
              <a:solidFill>
                <a:srgbClr val="E15637"/>
              </a:solidFill>
              <a:latin typeface="Overpass Black"/>
              <a:ea typeface="Aptos" panose="020B0004020202020204" pitchFamily="34" charset="0"/>
              <a:cs typeface="Arial"/>
            </a:endParaRPr>
          </a:p>
          <a:p>
            <a:pPr>
              <a:lnSpc>
                <a:spcPct val="107000"/>
              </a:lnSpc>
              <a:spcAft>
                <a:spcPts val="800"/>
              </a:spcAft>
            </a:pPr>
            <a:r>
              <a:rPr lang="en-GB" b="1" kern="100" noProof="0" dirty="0">
                <a:latin typeface="Overpass Black"/>
                <a:ea typeface="Aptos" panose="020B0004020202020204" pitchFamily="34" charset="0"/>
                <a:cs typeface="Arial"/>
              </a:rPr>
              <a:t>Your school's total carbon footprint was estimated to be:</a:t>
            </a:r>
            <a:r>
              <a:rPr lang="en-GB" b="1" kern="100" noProof="0" dirty="0">
                <a:solidFill>
                  <a:srgbClr val="E15637"/>
                </a:solidFill>
                <a:latin typeface="Overpass Black"/>
                <a:ea typeface="Aptos" panose="020B0004020202020204" pitchFamily="34" charset="0"/>
                <a:cs typeface="Arial"/>
              </a:rPr>
              <a:t> 74 tonnes CO</a:t>
            </a:r>
            <a:r>
              <a:rPr lang="en-GB" b="1" kern="100" baseline="-25000" noProof="0" dirty="0">
                <a:solidFill>
                  <a:srgbClr val="E15637"/>
                </a:solidFill>
                <a:latin typeface="Overpass Black"/>
                <a:ea typeface="Aptos" panose="020B0004020202020204" pitchFamily="34" charset="0"/>
                <a:cs typeface="Arial"/>
              </a:rPr>
              <a:t>2</a:t>
            </a:r>
            <a:r>
              <a:rPr lang="en-GB" b="1" kern="100" noProof="0" dirty="0">
                <a:solidFill>
                  <a:srgbClr val="E15637"/>
                </a:solidFill>
                <a:latin typeface="Overpass Black"/>
                <a:ea typeface="Aptos" panose="020B0004020202020204" pitchFamily="34" charset="0"/>
                <a:cs typeface="Arial"/>
              </a:rPr>
              <a:t>e per year </a:t>
            </a:r>
          </a:p>
        </p:txBody>
      </p:sp>
      <p:graphicFrame>
        <p:nvGraphicFramePr>
          <p:cNvPr id="4" name="Table 3">
            <a:extLst>
              <a:ext uri="{FF2B5EF4-FFF2-40B4-BE49-F238E27FC236}">
                <a16:creationId xmlns:a16="http://schemas.microsoft.com/office/drawing/2014/main" id="{6BEF83B2-CFC0-E961-D736-4AA530E62A3A}"/>
              </a:ext>
            </a:extLst>
          </p:cNvPr>
          <p:cNvGraphicFramePr>
            <a:graphicFrameLocks noGrp="1"/>
          </p:cNvGraphicFramePr>
          <p:nvPr>
            <p:extLst>
              <p:ext uri="{D42A27DB-BD31-4B8C-83A1-F6EECF244321}">
                <p14:modId xmlns:p14="http://schemas.microsoft.com/office/powerpoint/2010/main" val="1799896507"/>
              </p:ext>
            </p:extLst>
          </p:nvPr>
        </p:nvGraphicFramePr>
        <p:xfrm>
          <a:off x="822316" y="2023541"/>
          <a:ext cx="9486900" cy="4114779"/>
        </p:xfrm>
        <a:graphic>
          <a:graphicData uri="http://schemas.openxmlformats.org/drawingml/2006/table">
            <a:tbl>
              <a:tblPr/>
              <a:tblGrid>
                <a:gridCol w="1694585">
                  <a:extLst>
                    <a:ext uri="{9D8B030D-6E8A-4147-A177-3AD203B41FA5}">
                      <a16:colId xmlns:a16="http://schemas.microsoft.com/office/drawing/2014/main" val="528009623"/>
                    </a:ext>
                  </a:extLst>
                </a:gridCol>
                <a:gridCol w="2236297">
                  <a:extLst>
                    <a:ext uri="{9D8B030D-6E8A-4147-A177-3AD203B41FA5}">
                      <a16:colId xmlns:a16="http://schemas.microsoft.com/office/drawing/2014/main" val="675316523"/>
                    </a:ext>
                  </a:extLst>
                </a:gridCol>
                <a:gridCol w="2402978">
                  <a:extLst>
                    <a:ext uri="{9D8B030D-6E8A-4147-A177-3AD203B41FA5}">
                      <a16:colId xmlns:a16="http://schemas.microsoft.com/office/drawing/2014/main" val="3860062326"/>
                    </a:ext>
                  </a:extLst>
                </a:gridCol>
                <a:gridCol w="1833486">
                  <a:extLst>
                    <a:ext uri="{9D8B030D-6E8A-4147-A177-3AD203B41FA5}">
                      <a16:colId xmlns:a16="http://schemas.microsoft.com/office/drawing/2014/main" val="2962058843"/>
                    </a:ext>
                  </a:extLst>
                </a:gridCol>
                <a:gridCol w="1319554">
                  <a:extLst>
                    <a:ext uri="{9D8B030D-6E8A-4147-A177-3AD203B41FA5}">
                      <a16:colId xmlns:a16="http://schemas.microsoft.com/office/drawing/2014/main" val="1533880243"/>
                    </a:ext>
                  </a:extLst>
                </a:gridCol>
              </a:tblGrid>
              <a:tr h="266700">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gridSpan="3">
                  <a:txBody>
                    <a:bodyPr/>
                    <a:lstStyle/>
                    <a:p>
                      <a:pPr algn="ctr" fontAlgn="ctr">
                        <a:buNone/>
                      </a:pPr>
                      <a:r>
                        <a:rPr lang="en-GB" sz="1600" b="1" i="0" u="none" strike="noStrike" noProof="0" dirty="0">
                          <a:solidFill>
                            <a:srgbClr val="FFFFFF"/>
                          </a:solidFill>
                          <a:effectLst/>
                          <a:latin typeface="Aptos Narrow" panose="020B0004020202020204" pitchFamily="34" charset="0"/>
                        </a:rPr>
                        <a:t>Total Emissions tCO2e</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40157582"/>
                  </a:ext>
                </a:extLst>
              </a:tr>
              <a:tr h="633709">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4D93D9"/>
                    </a:solidFill>
                  </a:tcPr>
                </a:tc>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ctr">
                        <a:buNone/>
                      </a:pPr>
                      <a:r>
                        <a:rPr lang="en-GB" sz="1600" b="1" i="0" u="none" strike="noStrike" noProof="0" dirty="0">
                          <a:solidFill>
                            <a:srgbClr val="FFFFFF"/>
                          </a:solidFill>
                          <a:effectLst/>
                          <a:latin typeface="Aptos Narrow" panose="020B0004020202020204" pitchFamily="34" charset="0"/>
                        </a:rPr>
                        <a:t>Baseline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ctr">
                        <a:buNone/>
                      </a:pPr>
                      <a:r>
                        <a:rPr lang="en-GB" sz="1600" b="1" i="0" u="none" strike="noStrike" noProof="0" dirty="0">
                          <a:solidFill>
                            <a:srgbClr val="FFFFFF"/>
                          </a:solidFill>
                          <a:effectLst/>
                          <a:latin typeface="Aptos Narrow" panose="020B0004020202020204" pitchFamily="34" charset="0"/>
                        </a:rPr>
                        <a:t>End of Year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b">
                        <a:buNone/>
                      </a:pPr>
                      <a:r>
                        <a:rPr lang="en-GB" sz="1600" b="1" i="0" u="none" strike="noStrike" noProof="0" dirty="0">
                          <a:solidFill>
                            <a:srgbClr val="FFFFFF"/>
                          </a:solidFill>
                          <a:effectLst/>
                          <a:latin typeface="Aptos Narrow" panose="020B0004020202020204" pitchFamily="34" charset="0"/>
                        </a:rPr>
                        <a:t>% Change to Baseline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extLst>
                  <a:ext uri="{0D108BD9-81ED-4DB2-BD59-A6C34878D82A}">
                    <a16:rowId xmlns:a16="http://schemas.microsoft.com/office/drawing/2014/main" val="733438051"/>
                  </a:ext>
                </a:extLst>
              </a:tr>
              <a:tr h="228600">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TOTAL EMISSIONS CO</a:t>
                      </a:r>
                      <a:r>
                        <a:rPr lang="en-GB" sz="800" b="1" i="0" u="none" strike="noStrike" noProof="0" dirty="0">
                          <a:solidFill>
                            <a:srgbClr val="000000"/>
                          </a:solidFill>
                          <a:effectLst/>
                          <a:latin typeface="Aptos Narrow" panose="020B0004020202020204" pitchFamily="34" charset="0"/>
                        </a:rPr>
                        <a:t>2</a:t>
                      </a:r>
                      <a:r>
                        <a:rPr lang="en-GB" sz="1400" b="1" i="0" u="none" strike="noStrike" noProof="0" dirty="0">
                          <a:solidFill>
                            <a:srgbClr val="000000"/>
                          </a:solidFill>
                          <a:effectLst/>
                          <a:latin typeface="Aptos Narrow" panose="020B0004020202020204" pitchFamily="34" charset="0"/>
                        </a:rPr>
                        <a:t>e: </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87.00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73.83</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929160238"/>
                  </a:ext>
                </a:extLst>
              </a:tr>
              <a:tr h="228600">
                <a:tc rowSpan="4">
                  <a:txBody>
                    <a:bodyPr/>
                    <a:lstStyle/>
                    <a:p>
                      <a:pPr algn="ctr" fontAlgn="ctr">
                        <a:buNone/>
                      </a:pPr>
                      <a:r>
                        <a:rPr lang="en-GB" sz="1400" b="1" i="0" u="none" strike="noStrike" noProof="0" dirty="0">
                          <a:solidFill>
                            <a:srgbClr val="000000"/>
                          </a:solidFill>
                          <a:effectLst/>
                          <a:latin typeface="Aptos Narrow" panose="020B0004020202020204" pitchFamily="34" charset="0"/>
                        </a:rPr>
                        <a:t>Energy and Utilities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Fuel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FC96"/>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4.57</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5.30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16%</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3544261270"/>
                  </a:ext>
                </a:extLst>
              </a:tr>
              <a:tr h="228600">
                <a:tc vMerge="1">
                  <a:txBody>
                    <a:bodyPr/>
                    <a:lstStyle/>
                    <a:p>
                      <a:endParaRPr lang="en-GB"/>
                    </a:p>
                  </a:txBody>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Electricity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4C679"/>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8.40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9.30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11%</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3304876672"/>
                  </a:ext>
                </a:extLst>
              </a:tr>
              <a:tr h="228600">
                <a:tc vMerge="1">
                  <a:txBody>
                    <a:bodyPr/>
                    <a:lstStyle/>
                    <a:p>
                      <a:endParaRPr lang="en-GB"/>
                    </a:p>
                  </a:txBody>
                  <a:tcPr/>
                </a:tc>
                <a:tc>
                  <a:txBody>
                    <a:bodyPr/>
                    <a:lstStyle/>
                    <a:p>
                      <a:pPr algn="l" fontAlgn="b">
                        <a:buNone/>
                      </a:pPr>
                      <a:r>
                        <a:rPr lang="en-GB" sz="1400" b="1" i="0" u="none" strike="noStrike" noProof="0" dirty="0">
                          <a:solidFill>
                            <a:srgbClr val="FFFFFF"/>
                          </a:solidFill>
                          <a:effectLst/>
                          <a:latin typeface="Aptos Narrow" panose="020B0004020202020204" pitchFamily="34" charset="0"/>
                        </a:rPr>
                        <a:t>Waste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A9D58"/>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0.04</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572664645"/>
                  </a:ext>
                </a:extLst>
              </a:tr>
              <a:tr h="228600">
                <a:tc vMerge="1">
                  <a:txBody>
                    <a:bodyPr/>
                    <a:lstStyle/>
                    <a:p>
                      <a:endParaRPr lang="en-GB"/>
                    </a:p>
                  </a:txBody>
                  <a:tcPr/>
                </a:tc>
                <a:tc>
                  <a:txBody>
                    <a:bodyPr/>
                    <a:lstStyle/>
                    <a:p>
                      <a:pPr algn="l" fontAlgn="b">
                        <a:buNone/>
                      </a:pPr>
                      <a:r>
                        <a:rPr lang="en-GB" sz="1400" b="1" i="0" u="none" strike="noStrike" noProof="0" dirty="0">
                          <a:solidFill>
                            <a:srgbClr val="FFFFFF"/>
                          </a:solidFill>
                          <a:effectLst/>
                          <a:latin typeface="Aptos Narrow" panose="020B0004020202020204" pitchFamily="34" charset="0"/>
                        </a:rPr>
                        <a:t>Water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F35"/>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0.11</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0.20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82%</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444581987"/>
                  </a:ext>
                </a:extLst>
              </a:tr>
              <a:tr h="228600">
                <a:tc rowSpan="4">
                  <a:txBody>
                    <a:bodyPr/>
                    <a:lstStyle/>
                    <a:p>
                      <a:pPr algn="ctr" fontAlgn="ctr">
                        <a:buNone/>
                      </a:pPr>
                      <a:r>
                        <a:rPr lang="en-GB" sz="1400" b="1" i="0" u="none" strike="noStrike" noProof="0" dirty="0">
                          <a:solidFill>
                            <a:srgbClr val="000000"/>
                          </a:solidFill>
                          <a:effectLst/>
                          <a:latin typeface="Aptos Narrow" panose="020B0004020202020204" pitchFamily="34" charset="0"/>
                        </a:rPr>
                        <a:t>Transport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Vehicles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E6FF"/>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9886792"/>
                  </a:ext>
                </a:extLst>
              </a:tr>
              <a:tr h="228600">
                <a:tc vMerge="1">
                  <a:txBody>
                    <a:bodyPr/>
                    <a:lstStyle/>
                    <a:p>
                      <a:endParaRPr lang="en-GB"/>
                    </a:p>
                  </a:txBody>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School Trips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C8DD"/>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1.31</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0.90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-31%</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806214568"/>
                  </a:ext>
                </a:extLst>
              </a:tr>
              <a:tr h="228600">
                <a:tc vMerge="1">
                  <a:txBody>
                    <a:bodyPr/>
                    <a:lstStyle/>
                    <a:p>
                      <a:endParaRPr lang="en-GB"/>
                    </a:p>
                  </a:txBody>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Student Commutes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AEBE"/>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22.05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21.10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-4%</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377091222"/>
                  </a:ext>
                </a:extLst>
              </a:tr>
              <a:tr h="228600">
                <a:tc vMerge="1">
                  <a:txBody>
                    <a:bodyPr/>
                    <a:lstStyle/>
                    <a:p>
                      <a:endParaRPr lang="en-GB"/>
                    </a:p>
                  </a:txBody>
                  <a:tcPr/>
                </a:tc>
                <a:tc>
                  <a:txBody>
                    <a:bodyPr/>
                    <a:lstStyle/>
                    <a:p>
                      <a:pPr algn="l" fontAlgn="b">
                        <a:buNone/>
                      </a:pPr>
                      <a:r>
                        <a:rPr lang="en-GB" sz="1400" b="1" i="0" u="none" strike="noStrike" noProof="0" dirty="0">
                          <a:solidFill>
                            <a:srgbClr val="FFFFFF"/>
                          </a:solidFill>
                          <a:effectLst/>
                          <a:latin typeface="Aptos Narrow" panose="020B0004020202020204" pitchFamily="34" charset="0"/>
                        </a:rPr>
                        <a:t>Staff Commutes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A6D76"/>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13.88</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6.10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-56%</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049148386"/>
                  </a:ext>
                </a:extLst>
              </a:tr>
              <a:tr h="228600">
                <a:tc>
                  <a:txBody>
                    <a:bodyPr/>
                    <a:lstStyle/>
                    <a:p>
                      <a:pPr algn="ctr" fontAlgn="b">
                        <a:buNone/>
                      </a:pPr>
                      <a:r>
                        <a:rPr lang="en-GB" sz="1400" b="1" i="0" u="none" strike="noStrike" noProof="0" dirty="0">
                          <a:solidFill>
                            <a:srgbClr val="000000"/>
                          </a:solidFill>
                          <a:effectLst/>
                          <a:latin typeface="Aptos Narrow" panose="020B0004020202020204" pitchFamily="34" charset="0"/>
                        </a:rPr>
                        <a:t>Food</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Meals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BAD6"/>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8.50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8.50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071609"/>
                  </a:ext>
                </a:extLst>
              </a:tr>
              <a:tr h="228600">
                <a:tc rowSpan="2">
                  <a:txBody>
                    <a:bodyPr/>
                    <a:lstStyle/>
                    <a:p>
                      <a:pPr algn="ctr" fontAlgn="ctr">
                        <a:buNone/>
                      </a:pPr>
                      <a:r>
                        <a:rPr lang="en-GB" sz="1400" b="1" i="0" u="none" strike="noStrike" noProof="0" dirty="0">
                          <a:solidFill>
                            <a:srgbClr val="000000"/>
                          </a:solidFill>
                          <a:effectLst/>
                          <a:latin typeface="Aptos Narrow" panose="020B0004020202020204" pitchFamily="34" charset="0"/>
                        </a:rPr>
                        <a:t>Purchases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Spending</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CE2F"/>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14.95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8.10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-46%</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01230580"/>
                  </a:ext>
                </a:extLst>
              </a:tr>
              <a:tr h="228600">
                <a:tc vMerge="1">
                  <a:txBody>
                    <a:bodyPr/>
                    <a:lstStyle/>
                    <a:p>
                      <a:endParaRPr lang="en-GB"/>
                    </a:p>
                  </a:txBody>
                  <a:tcPr/>
                </a:tc>
                <a:tc>
                  <a:txBody>
                    <a:bodyPr/>
                    <a:lstStyle/>
                    <a:p>
                      <a:pPr algn="l" fontAlgn="b">
                        <a:buNone/>
                      </a:pPr>
                      <a:r>
                        <a:rPr lang="en-GB" sz="1400" b="1" i="0" u="none" strike="noStrike" noProof="0" dirty="0">
                          <a:solidFill>
                            <a:srgbClr val="000000"/>
                          </a:solidFill>
                          <a:effectLst/>
                          <a:latin typeface="Aptos Narrow" panose="020B0004020202020204" pitchFamily="34" charset="0"/>
                        </a:rPr>
                        <a:t>Uniforms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510D"/>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13.19</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14.30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8%</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2416242314"/>
                  </a:ext>
                </a:extLst>
              </a:tr>
            </a:tbl>
          </a:graphicData>
        </a:graphic>
      </p:graphicFrame>
    </p:spTree>
    <p:extLst>
      <p:ext uri="{BB962C8B-B14F-4D97-AF65-F5344CB8AC3E}">
        <p14:creationId xmlns:p14="http://schemas.microsoft.com/office/powerpoint/2010/main" val="2457699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a:extLst>
              <a:ext uri="{FF2B5EF4-FFF2-40B4-BE49-F238E27FC236}">
                <a16:creationId xmlns:a16="http://schemas.microsoft.com/office/drawing/2014/main" id="{9C9C4512-D283-F474-2DA1-76361F17759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5962" y="2162812"/>
            <a:ext cx="8534267" cy="41663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C84DE5B-4CCC-5145-896C-E01E33EAAEE1}"/>
              </a:ext>
            </a:extLst>
          </p:cNvPr>
          <p:cNvSpPr txBox="1"/>
          <p:nvPr/>
        </p:nvSpPr>
        <p:spPr>
          <a:xfrm>
            <a:off x="752100" y="334755"/>
            <a:ext cx="9662230" cy="532903"/>
          </a:xfrm>
          <a:prstGeom prst="rect">
            <a:avLst/>
          </a:prstGeom>
          <a:noFill/>
        </p:spPr>
        <p:txBody>
          <a:bodyPr wrap="square">
            <a:spAutoFit/>
          </a:bodyPr>
          <a:lstStyle/>
          <a:p>
            <a:pPr>
              <a:lnSpc>
                <a:spcPct val="107000"/>
              </a:lnSpc>
              <a:spcAft>
                <a:spcPts val="800"/>
              </a:spcAft>
            </a:pPr>
            <a:r>
              <a:rPr lang="en-GB" sz="2800" b="1" kern="100" noProof="0" dirty="0">
                <a:solidFill>
                  <a:srgbClr val="E15637"/>
                </a:solidFill>
                <a:effectLst/>
                <a:latin typeface="Overpass Black" pitchFamily="2" charset="77"/>
                <a:ea typeface="Aptos" panose="020B0004020202020204" pitchFamily="34" charset="0"/>
                <a:cs typeface="Arial" panose="020B0604020202020204" pitchFamily="34" charset="0"/>
              </a:rPr>
              <a:t>How your two calculations compare </a:t>
            </a:r>
          </a:p>
        </p:txBody>
      </p:sp>
      <p:pic>
        <p:nvPicPr>
          <p:cNvPr id="12" name="Picture 11">
            <a:extLst>
              <a:ext uri="{FF2B5EF4-FFF2-40B4-BE49-F238E27FC236}">
                <a16:creationId xmlns:a16="http://schemas.microsoft.com/office/drawing/2014/main" id="{260F1D58-5827-2064-EB36-5BF10A70BA1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62860" y="3285735"/>
            <a:ext cx="415682" cy="419757"/>
          </a:xfrm>
          <a:prstGeom prst="rect">
            <a:avLst/>
          </a:prstGeom>
        </p:spPr>
      </p:pic>
      <p:pic>
        <p:nvPicPr>
          <p:cNvPr id="15" name="Picture 14">
            <a:extLst>
              <a:ext uri="{FF2B5EF4-FFF2-40B4-BE49-F238E27FC236}">
                <a16:creationId xmlns:a16="http://schemas.microsoft.com/office/drawing/2014/main" id="{403808AF-206C-B751-A6E7-93C7339033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11312" y="4940344"/>
            <a:ext cx="415682" cy="419757"/>
          </a:xfrm>
          <a:prstGeom prst="rect">
            <a:avLst/>
          </a:prstGeom>
        </p:spPr>
      </p:pic>
      <p:grpSp>
        <p:nvGrpSpPr>
          <p:cNvPr id="14" name="Group 13">
            <a:extLst>
              <a:ext uri="{FF2B5EF4-FFF2-40B4-BE49-F238E27FC236}">
                <a16:creationId xmlns:a16="http://schemas.microsoft.com/office/drawing/2014/main" id="{EACFB2A7-EA5C-3564-8D16-FB95A9754978}"/>
              </a:ext>
            </a:extLst>
          </p:cNvPr>
          <p:cNvGrpSpPr/>
          <p:nvPr/>
        </p:nvGrpSpPr>
        <p:grpSpPr>
          <a:xfrm>
            <a:off x="10118195" y="2709852"/>
            <a:ext cx="1593486" cy="1991281"/>
            <a:chOff x="10197122" y="3675625"/>
            <a:chExt cx="1593486" cy="1991281"/>
          </a:xfrm>
        </p:grpSpPr>
        <p:sp>
          <p:nvSpPr>
            <p:cNvPr id="3" name="Rectangle: Rounded Corners 2">
              <a:extLst>
                <a:ext uri="{FF2B5EF4-FFF2-40B4-BE49-F238E27FC236}">
                  <a16:creationId xmlns:a16="http://schemas.microsoft.com/office/drawing/2014/main" id="{DC38F8E1-559D-E9F6-3F6D-8D2F7F34C19D}"/>
                </a:ext>
              </a:extLst>
            </p:cNvPr>
            <p:cNvSpPr/>
            <p:nvPr/>
          </p:nvSpPr>
          <p:spPr>
            <a:xfrm>
              <a:off x="10197122" y="3675625"/>
              <a:ext cx="1593486" cy="199128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noProof="0" dirty="0"/>
            </a:p>
          </p:txBody>
        </p:sp>
        <p:pic>
          <p:nvPicPr>
            <p:cNvPr id="5" name="Picture 4">
              <a:extLst>
                <a:ext uri="{FF2B5EF4-FFF2-40B4-BE49-F238E27FC236}">
                  <a16:creationId xmlns:a16="http://schemas.microsoft.com/office/drawing/2014/main" id="{BA409473-FF8C-EA7A-361F-B2B74E6A6C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20979" y="4219459"/>
              <a:ext cx="440216" cy="444531"/>
            </a:xfrm>
            <a:prstGeom prst="rect">
              <a:avLst/>
            </a:prstGeom>
          </p:spPr>
        </p:pic>
        <p:sp>
          <p:nvSpPr>
            <p:cNvPr id="8" name="TextBox 7">
              <a:extLst>
                <a:ext uri="{FF2B5EF4-FFF2-40B4-BE49-F238E27FC236}">
                  <a16:creationId xmlns:a16="http://schemas.microsoft.com/office/drawing/2014/main" id="{785F8A8F-17BF-19FA-BCA9-AADA98FB3D50}"/>
                </a:ext>
              </a:extLst>
            </p:cNvPr>
            <p:cNvSpPr txBox="1"/>
            <p:nvPr/>
          </p:nvSpPr>
          <p:spPr>
            <a:xfrm>
              <a:off x="10287682" y="3749897"/>
              <a:ext cx="518860" cy="369332"/>
            </a:xfrm>
            <a:prstGeom prst="rect">
              <a:avLst/>
            </a:prstGeom>
            <a:noFill/>
          </p:spPr>
          <p:txBody>
            <a:bodyPr wrap="none" rtlCol="0">
              <a:spAutoFit/>
            </a:bodyPr>
            <a:lstStyle/>
            <a:p>
              <a:r>
                <a:rPr lang="en-GB" noProof="0" dirty="0"/>
                <a:t>Key</a:t>
              </a:r>
            </a:p>
          </p:txBody>
        </p:sp>
        <p:sp>
          <p:nvSpPr>
            <p:cNvPr id="9" name="TextBox 8">
              <a:extLst>
                <a:ext uri="{FF2B5EF4-FFF2-40B4-BE49-F238E27FC236}">
                  <a16:creationId xmlns:a16="http://schemas.microsoft.com/office/drawing/2014/main" id="{E59509E4-39E3-4E83-2019-437B8E211B45}"/>
                </a:ext>
              </a:extLst>
            </p:cNvPr>
            <p:cNvSpPr txBox="1"/>
            <p:nvPr/>
          </p:nvSpPr>
          <p:spPr>
            <a:xfrm>
              <a:off x="10806541" y="4091855"/>
              <a:ext cx="914479" cy="507831"/>
            </a:xfrm>
            <a:prstGeom prst="rect">
              <a:avLst/>
            </a:prstGeom>
            <a:noFill/>
          </p:spPr>
          <p:txBody>
            <a:bodyPr wrap="square" rtlCol="0">
              <a:spAutoFit/>
            </a:bodyPr>
            <a:lstStyle/>
            <a:p>
              <a:r>
                <a:rPr lang="en-GB" sz="900" noProof="0" dirty="0"/>
                <a:t>CO</a:t>
              </a:r>
              <a:r>
                <a:rPr lang="en-GB" sz="900" baseline="-25000" noProof="0" dirty="0"/>
                <a:t>2</a:t>
              </a:r>
              <a:r>
                <a:rPr lang="en-GB" sz="900" noProof="0" dirty="0"/>
                <a:t>e reduction due to the school’s action</a:t>
              </a:r>
            </a:p>
          </p:txBody>
        </p:sp>
        <p:sp>
          <p:nvSpPr>
            <p:cNvPr id="13" name="TextBox 12">
              <a:extLst>
                <a:ext uri="{FF2B5EF4-FFF2-40B4-BE49-F238E27FC236}">
                  <a16:creationId xmlns:a16="http://schemas.microsoft.com/office/drawing/2014/main" id="{62801FD6-D1EE-F5BE-26BD-A243EA4E90FD}"/>
                </a:ext>
              </a:extLst>
            </p:cNvPr>
            <p:cNvSpPr txBox="1"/>
            <p:nvPr/>
          </p:nvSpPr>
          <p:spPr>
            <a:xfrm>
              <a:off x="10767235" y="4867489"/>
              <a:ext cx="914479" cy="507831"/>
            </a:xfrm>
            <a:prstGeom prst="rect">
              <a:avLst/>
            </a:prstGeom>
            <a:noFill/>
          </p:spPr>
          <p:txBody>
            <a:bodyPr wrap="square" rtlCol="0">
              <a:spAutoFit/>
            </a:bodyPr>
            <a:lstStyle/>
            <a:p>
              <a:r>
                <a:rPr lang="en-GB" sz="900" noProof="0" dirty="0"/>
                <a:t>CO</a:t>
              </a:r>
              <a:r>
                <a:rPr lang="en-GB" sz="900" baseline="-25000" noProof="0" dirty="0"/>
                <a:t>2</a:t>
              </a:r>
              <a:r>
                <a:rPr lang="en-GB" sz="900" noProof="0" dirty="0"/>
                <a:t>e change due to other factors</a:t>
              </a:r>
            </a:p>
          </p:txBody>
        </p:sp>
      </p:grpSp>
      <p:pic>
        <p:nvPicPr>
          <p:cNvPr id="19" name="Graphic 10" descr="Magnifying glass with solid fill">
            <a:extLst>
              <a:ext uri="{FF2B5EF4-FFF2-40B4-BE49-F238E27FC236}">
                <a16:creationId xmlns:a16="http://schemas.microsoft.com/office/drawing/2014/main" id="{FFF481DD-BF6B-279C-90AE-DCEFFB22BE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36635" y="3877002"/>
            <a:ext cx="573102" cy="550690"/>
          </a:xfrm>
          <a:prstGeom prst="rect">
            <a:avLst/>
          </a:prstGeom>
        </p:spPr>
      </p:pic>
      <p:pic>
        <p:nvPicPr>
          <p:cNvPr id="23" name="Graphic 10" descr="Magnifying glass with solid fill">
            <a:extLst>
              <a:ext uri="{FF2B5EF4-FFF2-40B4-BE49-F238E27FC236}">
                <a16:creationId xmlns:a16="http://schemas.microsoft.com/office/drawing/2014/main" id="{9234F206-CCB1-F04F-187E-6D4F4A9A23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46141" y="4245979"/>
            <a:ext cx="573102" cy="550690"/>
          </a:xfrm>
          <a:prstGeom prst="rect">
            <a:avLst/>
          </a:prstGeom>
        </p:spPr>
      </p:pic>
      <p:pic>
        <p:nvPicPr>
          <p:cNvPr id="24" name="Graphic 10" descr="Magnifying glass with solid fill">
            <a:extLst>
              <a:ext uri="{FF2B5EF4-FFF2-40B4-BE49-F238E27FC236}">
                <a16:creationId xmlns:a16="http://schemas.microsoft.com/office/drawing/2014/main" id="{E5628ACC-9F41-AB85-25AF-13897C8170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28137" y="3840413"/>
            <a:ext cx="573102" cy="550690"/>
          </a:xfrm>
          <a:prstGeom prst="rect">
            <a:avLst/>
          </a:prstGeom>
        </p:spPr>
      </p:pic>
      <p:pic>
        <p:nvPicPr>
          <p:cNvPr id="25" name="Graphic 10" descr="Magnifying glass with solid fill">
            <a:extLst>
              <a:ext uri="{FF2B5EF4-FFF2-40B4-BE49-F238E27FC236}">
                <a16:creationId xmlns:a16="http://schemas.microsoft.com/office/drawing/2014/main" id="{9643E23B-9A5B-3483-C071-451DD8A827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09449" y="2602766"/>
            <a:ext cx="573102" cy="550690"/>
          </a:xfrm>
          <a:prstGeom prst="rect">
            <a:avLst/>
          </a:prstGeom>
        </p:spPr>
      </p:pic>
      <p:sp>
        <p:nvSpPr>
          <p:cNvPr id="4" name="TextBox 3">
            <a:extLst>
              <a:ext uri="{FF2B5EF4-FFF2-40B4-BE49-F238E27FC236}">
                <a16:creationId xmlns:a16="http://schemas.microsoft.com/office/drawing/2014/main" id="{C82247F9-0FA1-EF05-C438-E05E5BDDC664}"/>
              </a:ext>
            </a:extLst>
          </p:cNvPr>
          <p:cNvSpPr txBox="1"/>
          <p:nvPr/>
        </p:nvSpPr>
        <p:spPr>
          <a:xfrm>
            <a:off x="859536" y="1033272"/>
            <a:ext cx="10972800" cy="738664"/>
          </a:xfrm>
          <a:prstGeom prst="rect">
            <a:avLst/>
          </a:prstGeom>
          <a:noFill/>
        </p:spPr>
        <p:txBody>
          <a:bodyPr wrap="square" rtlCol="0">
            <a:spAutoFit/>
          </a:bodyPr>
          <a:lstStyle/>
          <a:p>
            <a:r>
              <a:rPr lang="en-GB" sz="1400" dirty="0"/>
              <a:t>Caveats: Much of the change is due to improved data collection by the school (utilities), or adjustments to the calculation methodology Count Your Carbon uses (specifically student and staff commutes)  </a:t>
            </a:r>
          </a:p>
          <a:p>
            <a:r>
              <a:rPr lang="en-GB" sz="1400" dirty="0"/>
              <a:t> </a:t>
            </a:r>
          </a:p>
        </p:txBody>
      </p:sp>
      <p:pic>
        <p:nvPicPr>
          <p:cNvPr id="10" name="Graphic 10" descr="Magnifying glass with solid fill">
            <a:extLst>
              <a:ext uri="{FF2B5EF4-FFF2-40B4-BE49-F238E27FC236}">
                <a16:creationId xmlns:a16="http://schemas.microsoft.com/office/drawing/2014/main" id="{03188CD4-DEAA-C189-C887-1C6C43A1AB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84622" y="3405851"/>
            <a:ext cx="573102" cy="550690"/>
          </a:xfrm>
          <a:prstGeom prst="rect">
            <a:avLst/>
          </a:prstGeom>
        </p:spPr>
      </p:pic>
    </p:spTree>
    <p:extLst>
      <p:ext uri="{BB962C8B-B14F-4D97-AF65-F5344CB8AC3E}">
        <p14:creationId xmlns:p14="http://schemas.microsoft.com/office/powerpoint/2010/main" val="264930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8AEC1-BA68-849F-5D5E-17141DC27C9F}"/>
            </a:ext>
          </a:extLst>
        </p:cNvPr>
        <p:cNvGrpSpPr/>
        <p:nvPr/>
      </p:nvGrpSpPr>
      <p:grpSpPr>
        <a:xfrm>
          <a:off x="0" y="0"/>
          <a:ext cx="0" cy="0"/>
          <a:chOff x="0" y="0"/>
          <a:chExt cx="0" cy="0"/>
        </a:xfrm>
      </p:grpSpPr>
      <p:pic>
        <p:nvPicPr>
          <p:cNvPr id="6" name="Picture 5" descr="A white and orange sign with white text&#10;&#10;Description automatically generated">
            <a:extLst>
              <a:ext uri="{FF2B5EF4-FFF2-40B4-BE49-F238E27FC236}">
                <a16:creationId xmlns:a16="http://schemas.microsoft.com/office/drawing/2014/main" id="{CE81D4BE-8F19-4570-A682-C47BD0E5F6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198" y="5753527"/>
            <a:ext cx="1517042" cy="761655"/>
          </a:xfrm>
          <a:prstGeom prst="rect">
            <a:avLst/>
          </a:prstGeom>
        </p:spPr>
      </p:pic>
      <p:sp>
        <p:nvSpPr>
          <p:cNvPr id="5" name="TextBox 4">
            <a:extLst>
              <a:ext uri="{FF2B5EF4-FFF2-40B4-BE49-F238E27FC236}">
                <a16:creationId xmlns:a16="http://schemas.microsoft.com/office/drawing/2014/main" id="{4498AA77-9EDB-FC83-0B52-9229EBBF4291}"/>
              </a:ext>
            </a:extLst>
          </p:cNvPr>
          <p:cNvSpPr txBox="1"/>
          <p:nvPr/>
        </p:nvSpPr>
        <p:spPr>
          <a:xfrm>
            <a:off x="822316" y="239060"/>
            <a:ext cx="9464683" cy="695062"/>
          </a:xfrm>
          <a:prstGeom prst="rect">
            <a:avLst/>
          </a:prstGeom>
          <a:noFill/>
        </p:spPr>
        <p:txBody>
          <a:bodyPr wrap="square">
            <a:spAutoFit/>
          </a:bodyPr>
          <a:lstStyle/>
          <a:p>
            <a:pPr algn="l" rtl="0" fontAlgn="base">
              <a:lnSpc>
                <a:spcPts val="2475"/>
              </a:lnSpc>
              <a:buNone/>
            </a:pPr>
            <a:r>
              <a:rPr lang="en-GB" sz="2000" b="1" i="0" u="none" strike="noStrike" noProof="0" dirty="0">
                <a:solidFill>
                  <a:srgbClr val="E15637"/>
                </a:solidFill>
                <a:effectLst/>
                <a:latin typeface="Overpass Black" pitchFamily="2" charset="0"/>
              </a:rPr>
              <a:t>Baseline year 1 (F): </a:t>
            </a:r>
            <a:r>
              <a:rPr lang="en-GB" sz="2000" b="1" noProof="0" dirty="0">
                <a:solidFill>
                  <a:srgbClr val="E15637"/>
                </a:solidFill>
                <a:latin typeface="Overpass Black" pitchFamily="2" charset="0"/>
              </a:rPr>
              <a:t>13</a:t>
            </a:r>
            <a:r>
              <a:rPr lang="en-GB" sz="2000" b="1" baseline="30000" noProof="0" dirty="0">
                <a:solidFill>
                  <a:srgbClr val="E15637"/>
                </a:solidFill>
                <a:latin typeface="Overpass Black" pitchFamily="2" charset="0"/>
              </a:rPr>
              <a:t>th</a:t>
            </a:r>
            <a:r>
              <a:rPr lang="en-GB" sz="2000" b="1" noProof="0" dirty="0">
                <a:solidFill>
                  <a:srgbClr val="E15637"/>
                </a:solidFill>
                <a:latin typeface="Overpass Black" pitchFamily="2" charset="0"/>
              </a:rPr>
              <a:t> November 2024</a:t>
            </a:r>
            <a:endParaRPr lang="en-GB" b="0" i="0" noProof="0" dirty="0">
              <a:solidFill>
                <a:srgbClr val="000000"/>
              </a:solidFill>
              <a:effectLst/>
              <a:latin typeface="Segoe UI" panose="020B0502040204020203" pitchFamily="34" charset="0"/>
            </a:endParaRPr>
          </a:p>
          <a:p>
            <a:pPr algn="l" rtl="0" fontAlgn="base">
              <a:lnSpc>
                <a:spcPts val="2175"/>
              </a:lnSpc>
              <a:buNone/>
            </a:pPr>
            <a:r>
              <a:rPr lang="en-GB" sz="1800" b="0" i="0" u="none" strike="noStrike" noProof="0" dirty="0">
                <a:solidFill>
                  <a:srgbClr val="000000"/>
                </a:solidFill>
                <a:effectLst/>
                <a:latin typeface="Overpass Black" pitchFamily="2" charset="0"/>
              </a:rPr>
              <a:t>Your school's total carbon footprint was estimated to be:</a:t>
            </a:r>
            <a:r>
              <a:rPr lang="en-GB" sz="1800" b="1" i="0" u="none" strike="noStrike" noProof="0" dirty="0">
                <a:solidFill>
                  <a:srgbClr val="E15637"/>
                </a:solidFill>
                <a:effectLst/>
                <a:latin typeface="Overpass Black" pitchFamily="2" charset="0"/>
              </a:rPr>
              <a:t> </a:t>
            </a:r>
            <a:r>
              <a:rPr lang="en-GB" b="1" noProof="0" dirty="0">
                <a:solidFill>
                  <a:srgbClr val="E15637"/>
                </a:solidFill>
                <a:latin typeface="Overpass Black" pitchFamily="2" charset="0"/>
              </a:rPr>
              <a:t>88</a:t>
            </a:r>
            <a:r>
              <a:rPr lang="en-GB" sz="1800" b="1" i="0" u="none" strike="noStrike" noProof="0" dirty="0">
                <a:solidFill>
                  <a:srgbClr val="E15637"/>
                </a:solidFill>
                <a:effectLst/>
                <a:latin typeface="Overpass Black" pitchFamily="2" charset="0"/>
              </a:rPr>
              <a:t> tonnes CO</a:t>
            </a:r>
            <a:r>
              <a:rPr lang="en-GB" sz="1800" b="1" i="0" u="none" strike="noStrike" baseline="-25000" noProof="0" dirty="0">
                <a:solidFill>
                  <a:srgbClr val="E15637"/>
                </a:solidFill>
                <a:effectLst/>
                <a:latin typeface="Overpass Black" pitchFamily="2" charset="0"/>
              </a:rPr>
              <a:t>2</a:t>
            </a:r>
            <a:r>
              <a:rPr lang="en-GB" sz="1800" b="1" i="0" u="none" strike="noStrike" noProof="0" dirty="0">
                <a:solidFill>
                  <a:srgbClr val="E15637"/>
                </a:solidFill>
                <a:effectLst/>
                <a:latin typeface="Overpass Black" pitchFamily="2" charset="0"/>
              </a:rPr>
              <a:t>e per year</a:t>
            </a:r>
            <a:endParaRPr lang="en-GB" b="0" i="0" noProof="0" dirty="0">
              <a:solidFill>
                <a:srgbClr val="000000"/>
              </a:solidFill>
              <a:effectLst/>
              <a:latin typeface="Segoe UI" panose="020B0502040204020203" pitchFamily="34" charset="0"/>
            </a:endParaRPr>
          </a:p>
        </p:txBody>
      </p:sp>
      <p:sp>
        <p:nvSpPr>
          <p:cNvPr id="8" name="TextBox 1">
            <a:extLst>
              <a:ext uri="{FF2B5EF4-FFF2-40B4-BE49-F238E27FC236}">
                <a16:creationId xmlns:a16="http://schemas.microsoft.com/office/drawing/2014/main" id="{AEF8B82D-F737-E042-54BD-2E39DC3F5E5C}"/>
              </a:ext>
            </a:extLst>
          </p:cNvPr>
          <p:cNvSpPr txBox="1"/>
          <p:nvPr/>
        </p:nvSpPr>
        <p:spPr>
          <a:xfrm>
            <a:off x="822316" y="934122"/>
            <a:ext cx="9760982" cy="82060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800"/>
              </a:spcAft>
            </a:pPr>
            <a:r>
              <a:rPr lang="en-GB" sz="2000" b="1" kern="100" noProof="0" dirty="0">
                <a:solidFill>
                  <a:srgbClr val="E15637"/>
                </a:solidFill>
                <a:latin typeface="Overpass Black"/>
                <a:cs typeface="Arial"/>
              </a:rPr>
              <a:t>End of year 1 (F): 25</a:t>
            </a:r>
            <a:r>
              <a:rPr lang="en-GB" sz="2000" b="1" kern="100" baseline="30000" noProof="0" dirty="0">
                <a:solidFill>
                  <a:srgbClr val="E15637"/>
                </a:solidFill>
                <a:latin typeface="Overpass Black"/>
                <a:cs typeface="Arial"/>
              </a:rPr>
              <a:t>th</a:t>
            </a:r>
            <a:r>
              <a:rPr lang="en-GB" sz="2000" b="1" kern="100" noProof="0" dirty="0">
                <a:solidFill>
                  <a:srgbClr val="E15637"/>
                </a:solidFill>
                <a:latin typeface="Overpass Black"/>
                <a:cs typeface="Arial"/>
              </a:rPr>
              <a:t> November 2025</a:t>
            </a:r>
            <a:endParaRPr lang="en-GB" sz="2000" b="1" kern="100" noProof="0" dirty="0">
              <a:solidFill>
                <a:srgbClr val="E15637"/>
              </a:solidFill>
              <a:latin typeface="Overpass Black"/>
              <a:ea typeface="Aptos" panose="020B0004020202020204" pitchFamily="34" charset="0"/>
              <a:cs typeface="Arial"/>
            </a:endParaRPr>
          </a:p>
          <a:p>
            <a:pPr>
              <a:lnSpc>
                <a:spcPct val="107000"/>
              </a:lnSpc>
              <a:spcAft>
                <a:spcPts val="800"/>
              </a:spcAft>
            </a:pPr>
            <a:r>
              <a:rPr lang="en-GB" b="1" kern="100" noProof="0" dirty="0">
                <a:latin typeface="Overpass Black"/>
                <a:ea typeface="Aptos" panose="020B0004020202020204" pitchFamily="34" charset="0"/>
                <a:cs typeface="Arial"/>
              </a:rPr>
              <a:t>Your school's total carbon footprint was estimated to be:</a:t>
            </a:r>
            <a:r>
              <a:rPr lang="en-GB" b="1" kern="100" noProof="0" dirty="0">
                <a:solidFill>
                  <a:srgbClr val="E15637"/>
                </a:solidFill>
                <a:latin typeface="Overpass Black"/>
                <a:ea typeface="Aptos" panose="020B0004020202020204" pitchFamily="34" charset="0"/>
                <a:cs typeface="Arial"/>
              </a:rPr>
              <a:t> 75 tonnes CO</a:t>
            </a:r>
            <a:r>
              <a:rPr lang="en-GB" b="1" kern="100" baseline="-25000" noProof="0" dirty="0">
                <a:solidFill>
                  <a:srgbClr val="E15637"/>
                </a:solidFill>
                <a:latin typeface="Overpass Black"/>
                <a:ea typeface="Aptos" panose="020B0004020202020204" pitchFamily="34" charset="0"/>
                <a:cs typeface="Arial"/>
              </a:rPr>
              <a:t>2</a:t>
            </a:r>
            <a:r>
              <a:rPr lang="en-GB" b="1" kern="100" noProof="0" dirty="0">
                <a:solidFill>
                  <a:srgbClr val="E15637"/>
                </a:solidFill>
                <a:latin typeface="Overpass Black"/>
                <a:ea typeface="Aptos" panose="020B0004020202020204" pitchFamily="34" charset="0"/>
                <a:cs typeface="Arial"/>
              </a:rPr>
              <a:t>e per year </a:t>
            </a:r>
          </a:p>
        </p:txBody>
      </p:sp>
      <p:graphicFrame>
        <p:nvGraphicFramePr>
          <p:cNvPr id="2" name="Table 1">
            <a:extLst>
              <a:ext uri="{FF2B5EF4-FFF2-40B4-BE49-F238E27FC236}">
                <a16:creationId xmlns:a16="http://schemas.microsoft.com/office/drawing/2014/main" id="{09718A8F-F947-F21D-3C0C-73B82F80EAF3}"/>
              </a:ext>
            </a:extLst>
          </p:cNvPr>
          <p:cNvGraphicFramePr>
            <a:graphicFrameLocks noGrp="1"/>
          </p:cNvGraphicFramePr>
          <p:nvPr>
            <p:extLst>
              <p:ext uri="{D42A27DB-BD31-4B8C-83A1-F6EECF244321}">
                <p14:modId xmlns:p14="http://schemas.microsoft.com/office/powerpoint/2010/main" val="1820760827"/>
              </p:ext>
            </p:extLst>
          </p:nvPr>
        </p:nvGraphicFramePr>
        <p:xfrm>
          <a:off x="2120900" y="1990884"/>
          <a:ext cx="7950200" cy="4020820"/>
        </p:xfrm>
        <a:graphic>
          <a:graphicData uri="http://schemas.openxmlformats.org/drawingml/2006/table">
            <a:tbl>
              <a:tblPr/>
              <a:tblGrid>
                <a:gridCol w="2281608">
                  <a:extLst>
                    <a:ext uri="{9D8B030D-6E8A-4147-A177-3AD203B41FA5}">
                      <a16:colId xmlns:a16="http://schemas.microsoft.com/office/drawing/2014/main" val="158558253"/>
                    </a:ext>
                  </a:extLst>
                </a:gridCol>
                <a:gridCol w="2451666">
                  <a:extLst>
                    <a:ext uri="{9D8B030D-6E8A-4147-A177-3AD203B41FA5}">
                      <a16:colId xmlns:a16="http://schemas.microsoft.com/office/drawing/2014/main" val="1481299056"/>
                    </a:ext>
                  </a:extLst>
                </a:gridCol>
                <a:gridCol w="1870635">
                  <a:extLst>
                    <a:ext uri="{9D8B030D-6E8A-4147-A177-3AD203B41FA5}">
                      <a16:colId xmlns:a16="http://schemas.microsoft.com/office/drawing/2014/main" val="234746392"/>
                    </a:ext>
                  </a:extLst>
                </a:gridCol>
                <a:gridCol w="1346291">
                  <a:extLst>
                    <a:ext uri="{9D8B030D-6E8A-4147-A177-3AD203B41FA5}">
                      <a16:colId xmlns:a16="http://schemas.microsoft.com/office/drawing/2014/main" val="4183854353"/>
                    </a:ext>
                  </a:extLst>
                </a:gridCol>
              </a:tblGrid>
              <a:tr h="266700">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gridSpan="3">
                  <a:txBody>
                    <a:bodyPr/>
                    <a:lstStyle/>
                    <a:p>
                      <a:pPr algn="ctr" fontAlgn="ctr">
                        <a:buNone/>
                      </a:pPr>
                      <a:r>
                        <a:rPr lang="en-GB" sz="1600" b="1" i="0" u="none" strike="noStrike" noProof="0" dirty="0">
                          <a:solidFill>
                            <a:srgbClr val="FFFFFF"/>
                          </a:solidFill>
                          <a:effectLst/>
                          <a:latin typeface="Aptos Narrow" panose="020B0004020202020204" pitchFamily="34" charset="0"/>
                        </a:rPr>
                        <a:t>Total Emissions tCO2e</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153355774"/>
                  </a:ext>
                </a:extLst>
              </a:tr>
              <a:tr h="533400">
                <a:tc>
                  <a:txBody>
                    <a:bodyPr/>
                    <a:lstStyle/>
                    <a:p>
                      <a:pPr algn="l" fontAlgn="b">
                        <a:buNone/>
                      </a:pPr>
                      <a:endParaRPr lang="en-GB" sz="1100" b="0" i="0" u="none" strike="noStrike" noProof="0" dirty="0">
                        <a:solidFill>
                          <a:srgbClr val="000000"/>
                        </a:solidFill>
                        <a:effectLst/>
                        <a:latin typeface="Aptos Narrow" panose="020B0004020202020204" pitchFamily="34" charset="0"/>
                      </a:endParaRPr>
                    </a:p>
                  </a:txBody>
                  <a:tcPr marL="6350" marR="6350" marT="635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ctr">
                        <a:buNone/>
                      </a:pPr>
                      <a:r>
                        <a:rPr lang="en-GB" sz="1600" b="1" i="0" u="none" strike="noStrike" noProof="0" dirty="0">
                          <a:solidFill>
                            <a:srgbClr val="FFFFFF"/>
                          </a:solidFill>
                          <a:effectLst/>
                          <a:latin typeface="Aptos Narrow" panose="020B0004020202020204" pitchFamily="34" charset="0"/>
                        </a:rPr>
                        <a:t>Baseline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ctr">
                        <a:buNone/>
                      </a:pPr>
                      <a:r>
                        <a:rPr lang="en-GB" sz="1600" b="1" i="0" u="none" strike="noStrike" noProof="0" dirty="0">
                          <a:solidFill>
                            <a:srgbClr val="FFFFFF"/>
                          </a:solidFill>
                          <a:effectLst/>
                          <a:latin typeface="Aptos Narrow" panose="020B0004020202020204" pitchFamily="34" charset="0"/>
                        </a:rPr>
                        <a:t>End of Year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tc>
                  <a:txBody>
                    <a:bodyPr/>
                    <a:lstStyle/>
                    <a:p>
                      <a:pPr algn="ctr" fontAlgn="b">
                        <a:buNone/>
                      </a:pPr>
                      <a:r>
                        <a:rPr lang="en-GB" sz="1600" b="1" i="0" u="none" strike="noStrike" noProof="0" dirty="0">
                          <a:solidFill>
                            <a:srgbClr val="FFFFFF"/>
                          </a:solidFill>
                          <a:effectLst/>
                          <a:latin typeface="Aptos Narrow" panose="020B0004020202020204" pitchFamily="34" charset="0"/>
                        </a:rPr>
                        <a:t>% Change to Baseline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D93D9"/>
                    </a:solidFill>
                  </a:tcPr>
                </a:tc>
                <a:extLst>
                  <a:ext uri="{0D108BD9-81ED-4DB2-BD59-A6C34878D82A}">
                    <a16:rowId xmlns:a16="http://schemas.microsoft.com/office/drawing/2014/main" val="1942715966"/>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TOTAL EMISSIONS CO</a:t>
                      </a:r>
                      <a:r>
                        <a:rPr lang="en-GB" sz="800" b="1" i="0" u="none" strike="noStrike" noProof="0" dirty="0">
                          <a:solidFill>
                            <a:srgbClr val="000000"/>
                          </a:solidFill>
                          <a:effectLst/>
                          <a:latin typeface="Aptos Narrow" panose="020B0004020202020204" pitchFamily="34" charset="0"/>
                        </a:rPr>
                        <a:t>2</a:t>
                      </a:r>
                      <a:r>
                        <a:rPr lang="en-GB" sz="1400" b="1" i="0" u="none" strike="noStrike" noProof="0" dirty="0">
                          <a:solidFill>
                            <a:srgbClr val="000000"/>
                          </a:solidFill>
                          <a:effectLst/>
                          <a:latin typeface="Aptos Narrow" panose="020B0004020202020204" pitchFamily="34" charset="0"/>
                        </a:rPr>
                        <a:t>e: </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85.06 (81.04)</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74.69</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-12%</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755675699"/>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Fuel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AFC96"/>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6.95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10.70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54%</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582693479"/>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Electricity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4C679"/>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5.19</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5.60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8%</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791267012"/>
                  </a:ext>
                </a:extLst>
              </a:tr>
              <a:tr h="228600">
                <a:tc>
                  <a:txBody>
                    <a:bodyPr/>
                    <a:lstStyle/>
                    <a:p>
                      <a:pPr algn="l" fontAlgn="b">
                        <a:buNone/>
                      </a:pPr>
                      <a:r>
                        <a:rPr lang="en-GB" sz="1400" b="1" i="0" u="none" strike="noStrike" noProof="0" dirty="0">
                          <a:solidFill>
                            <a:srgbClr val="FFFFFF"/>
                          </a:solidFill>
                          <a:effectLst/>
                          <a:latin typeface="Aptos Narrow" panose="020B0004020202020204" pitchFamily="34" charset="0"/>
                        </a:rPr>
                        <a:t>Waste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A9D58"/>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0.02</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98628777"/>
                  </a:ext>
                </a:extLst>
              </a:tr>
              <a:tr h="228600">
                <a:tc>
                  <a:txBody>
                    <a:bodyPr/>
                    <a:lstStyle/>
                    <a:p>
                      <a:pPr algn="l" fontAlgn="b">
                        <a:buNone/>
                      </a:pPr>
                      <a:r>
                        <a:rPr lang="en-GB" sz="1400" b="1" i="0" u="none" strike="noStrike" noProof="0" dirty="0">
                          <a:solidFill>
                            <a:srgbClr val="FFFFFF"/>
                          </a:solidFill>
                          <a:effectLst/>
                          <a:latin typeface="Aptos Narrow" panose="020B0004020202020204" pitchFamily="34" charset="0"/>
                        </a:rPr>
                        <a:t>Water Usage</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6F35"/>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0.15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0.30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1612854549"/>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Vehicles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E6FF"/>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45847300"/>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School Trips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C8DD"/>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0.79</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0.90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14%</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3743419234"/>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Student Commutes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AEBE"/>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26.13</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24.70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4155085"/>
                  </a:ext>
                </a:extLst>
              </a:tr>
              <a:tr h="228600">
                <a:tc>
                  <a:txBody>
                    <a:bodyPr/>
                    <a:lstStyle/>
                    <a:p>
                      <a:pPr algn="l" fontAlgn="b">
                        <a:buNone/>
                      </a:pPr>
                      <a:r>
                        <a:rPr lang="en-GB" sz="1400" b="1" i="0" u="none" strike="noStrike" noProof="0" dirty="0">
                          <a:solidFill>
                            <a:srgbClr val="FFFFFF"/>
                          </a:solidFill>
                          <a:effectLst/>
                          <a:latin typeface="Aptos Narrow" panose="020B0004020202020204" pitchFamily="34" charset="0"/>
                        </a:rPr>
                        <a:t>Staff Commutes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A6D76"/>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18.78</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8.30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-56%</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76605587"/>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Meals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6BAD6"/>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11.13</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9.30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-16%</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75094344"/>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Spending</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CE2F"/>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11.91</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14.90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25%</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5050"/>
                    </a:solidFill>
                  </a:tcPr>
                </a:tc>
                <a:extLst>
                  <a:ext uri="{0D108BD9-81ED-4DB2-BD59-A6C34878D82A}">
                    <a16:rowId xmlns:a16="http://schemas.microsoft.com/office/drawing/2014/main" val="3898419497"/>
                  </a:ext>
                </a:extLst>
              </a:tr>
              <a:tr h="228600">
                <a:tc>
                  <a:txBody>
                    <a:bodyPr/>
                    <a:lstStyle/>
                    <a:p>
                      <a:pPr algn="l" fontAlgn="b">
                        <a:buNone/>
                      </a:pPr>
                      <a:r>
                        <a:rPr lang="en-GB" sz="1400" b="1" i="0" u="none" strike="noStrike" noProof="0" dirty="0">
                          <a:solidFill>
                            <a:srgbClr val="000000"/>
                          </a:solidFill>
                          <a:effectLst/>
                          <a:latin typeface="Aptos Narrow" panose="020B0004020202020204" pitchFamily="34" charset="0"/>
                        </a:rPr>
                        <a:t>Uniforms</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E510D"/>
                    </a:solid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4.02</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0" i="0" u="none" strike="noStrike" noProof="0" dirty="0">
                          <a:solidFill>
                            <a:srgbClr val="000000"/>
                          </a:solidFill>
                          <a:effectLst/>
                          <a:latin typeface="Aptos Narrow" panose="020B0004020202020204" pitchFamily="34" charset="0"/>
                        </a:rPr>
                        <a:t>0.00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GB" sz="1400" b="1" i="0" u="none" strike="noStrike" noProof="0" dirty="0">
                          <a:solidFill>
                            <a:srgbClr val="000000"/>
                          </a:solidFill>
                          <a:effectLst/>
                          <a:latin typeface="Aptos Narrow" panose="020B0004020202020204" pitchFamily="34" charset="0"/>
                        </a:rPr>
                        <a:t>-100%</a:t>
                      </a:r>
                    </a:p>
                  </a:txBody>
                  <a:tcPr marL="6350" marR="6350" marT="635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857024151"/>
                  </a:ext>
                </a:extLst>
              </a:tr>
            </a:tbl>
          </a:graphicData>
        </a:graphic>
      </p:graphicFrame>
    </p:spTree>
    <p:extLst>
      <p:ext uri="{BB962C8B-B14F-4D97-AF65-F5344CB8AC3E}">
        <p14:creationId xmlns:p14="http://schemas.microsoft.com/office/powerpoint/2010/main" val="5199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95AF7-CBF3-7E5F-5DF8-81D803BBCCF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9E374F-C9F3-C37F-4843-46606DA12ECD}"/>
              </a:ext>
            </a:extLst>
          </p:cNvPr>
          <p:cNvSpPr txBox="1"/>
          <p:nvPr/>
        </p:nvSpPr>
        <p:spPr>
          <a:xfrm>
            <a:off x="752100" y="334755"/>
            <a:ext cx="9662230" cy="532903"/>
          </a:xfrm>
          <a:prstGeom prst="rect">
            <a:avLst/>
          </a:prstGeom>
          <a:noFill/>
        </p:spPr>
        <p:txBody>
          <a:bodyPr wrap="square">
            <a:spAutoFit/>
          </a:bodyPr>
          <a:lstStyle/>
          <a:p>
            <a:pPr>
              <a:lnSpc>
                <a:spcPct val="107000"/>
              </a:lnSpc>
              <a:spcAft>
                <a:spcPts val="800"/>
              </a:spcAft>
            </a:pPr>
            <a:r>
              <a:rPr lang="en-GB" sz="2800" b="1" kern="100" noProof="0" dirty="0">
                <a:solidFill>
                  <a:srgbClr val="E15637"/>
                </a:solidFill>
                <a:effectLst/>
                <a:latin typeface="Overpass Black" pitchFamily="2" charset="77"/>
                <a:ea typeface="Aptos" panose="020B0004020202020204" pitchFamily="34" charset="0"/>
                <a:cs typeface="Arial" panose="020B0604020202020204" pitchFamily="34" charset="0"/>
              </a:rPr>
              <a:t>How your two calculations compare </a:t>
            </a:r>
            <a:r>
              <a:rPr lang="en-GB" sz="1200" b="1" kern="100" noProof="0" dirty="0">
                <a:solidFill>
                  <a:srgbClr val="E15637"/>
                </a:solidFill>
                <a:latin typeface="Overpass Black" pitchFamily="2" charset="77"/>
                <a:ea typeface="Aptos" panose="020B0004020202020204" pitchFamily="34" charset="0"/>
                <a:cs typeface="Arial" panose="020B0604020202020204" pitchFamily="34" charset="0"/>
              </a:rPr>
              <a:t> </a:t>
            </a:r>
            <a:endParaRPr lang="en-GB" sz="2800" b="1" kern="100" noProof="0" dirty="0">
              <a:solidFill>
                <a:srgbClr val="E15637"/>
              </a:solidFill>
              <a:effectLst/>
              <a:latin typeface="Overpass Black" pitchFamily="2" charset="77"/>
              <a:ea typeface="Aptos" panose="020B00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F76CAE63-937D-DB69-A0A3-693B9E47F80E}"/>
              </a:ext>
            </a:extLst>
          </p:cNvPr>
          <p:cNvGrpSpPr/>
          <p:nvPr/>
        </p:nvGrpSpPr>
        <p:grpSpPr>
          <a:xfrm>
            <a:off x="10118195" y="2709852"/>
            <a:ext cx="1593486" cy="1991281"/>
            <a:chOff x="10197122" y="3675625"/>
            <a:chExt cx="1593486" cy="1991281"/>
          </a:xfrm>
        </p:grpSpPr>
        <p:sp>
          <p:nvSpPr>
            <p:cNvPr id="3" name="Rectangle: Rounded Corners 2">
              <a:extLst>
                <a:ext uri="{FF2B5EF4-FFF2-40B4-BE49-F238E27FC236}">
                  <a16:creationId xmlns:a16="http://schemas.microsoft.com/office/drawing/2014/main" id="{658F3073-4652-C2A6-6391-3E933F5014A6}"/>
                </a:ext>
              </a:extLst>
            </p:cNvPr>
            <p:cNvSpPr/>
            <p:nvPr/>
          </p:nvSpPr>
          <p:spPr>
            <a:xfrm>
              <a:off x="10197122" y="3675625"/>
              <a:ext cx="1593486" cy="199128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noProof="0" dirty="0"/>
            </a:p>
          </p:txBody>
        </p:sp>
        <p:pic>
          <p:nvPicPr>
            <p:cNvPr id="5" name="Picture 4">
              <a:extLst>
                <a:ext uri="{FF2B5EF4-FFF2-40B4-BE49-F238E27FC236}">
                  <a16:creationId xmlns:a16="http://schemas.microsoft.com/office/drawing/2014/main" id="{E1A834A1-D1A5-E4D0-9268-F25C9A91B1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20979" y="4219459"/>
              <a:ext cx="440216" cy="444531"/>
            </a:xfrm>
            <a:prstGeom prst="rect">
              <a:avLst/>
            </a:prstGeom>
          </p:spPr>
        </p:pic>
        <p:sp>
          <p:nvSpPr>
            <p:cNvPr id="8" name="TextBox 7">
              <a:extLst>
                <a:ext uri="{FF2B5EF4-FFF2-40B4-BE49-F238E27FC236}">
                  <a16:creationId xmlns:a16="http://schemas.microsoft.com/office/drawing/2014/main" id="{5883AD3A-1DFD-480F-9F04-D213740F04A5}"/>
                </a:ext>
              </a:extLst>
            </p:cNvPr>
            <p:cNvSpPr txBox="1"/>
            <p:nvPr/>
          </p:nvSpPr>
          <p:spPr>
            <a:xfrm>
              <a:off x="10287682" y="3749897"/>
              <a:ext cx="518860" cy="369332"/>
            </a:xfrm>
            <a:prstGeom prst="rect">
              <a:avLst/>
            </a:prstGeom>
            <a:noFill/>
          </p:spPr>
          <p:txBody>
            <a:bodyPr wrap="none" rtlCol="0">
              <a:spAutoFit/>
            </a:bodyPr>
            <a:lstStyle/>
            <a:p>
              <a:r>
                <a:rPr lang="en-GB" noProof="0" dirty="0"/>
                <a:t>Key</a:t>
              </a:r>
            </a:p>
          </p:txBody>
        </p:sp>
        <p:sp>
          <p:nvSpPr>
            <p:cNvPr id="9" name="TextBox 8">
              <a:extLst>
                <a:ext uri="{FF2B5EF4-FFF2-40B4-BE49-F238E27FC236}">
                  <a16:creationId xmlns:a16="http://schemas.microsoft.com/office/drawing/2014/main" id="{61D17E63-3E49-5A8C-6A8D-0C7DA2FB0C13}"/>
                </a:ext>
              </a:extLst>
            </p:cNvPr>
            <p:cNvSpPr txBox="1"/>
            <p:nvPr/>
          </p:nvSpPr>
          <p:spPr>
            <a:xfrm>
              <a:off x="10806541" y="4091855"/>
              <a:ext cx="914479" cy="507831"/>
            </a:xfrm>
            <a:prstGeom prst="rect">
              <a:avLst/>
            </a:prstGeom>
            <a:noFill/>
          </p:spPr>
          <p:txBody>
            <a:bodyPr wrap="square" rtlCol="0">
              <a:spAutoFit/>
            </a:bodyPr>
            <a:lstStyle/>
            <a:p>
              <a:r>
                <a:rPr lang="en-GB" sz="900" noProof="0" dirty="0"/>
                <a:t>CO</a:t>
              </a:r>
              <a:r>
                <a:rPr lang="en-GB" sz="900" baseline="-25000" noProof="0" dirty="0"/>
                <a:t>2</a:t>
              </a:r>
              <a:r>
                <a:rPr lang="en-GB" sz="900" noProof="0" dirty="0"/>
                <a:t>e reduction due to the school’s action</a:t>
              </a:r>
            </a:p>
          </p:txBody>
        </p:sp>
        <p:sp>
          <p:nvSpPr>
            <p:cNvPr id="13" name="TextBox 12">
              <a:extLst>
                <a:ext uri="{FF2B5EF4-FFF2-40B4-BE49-F238E27FC236}">
                  <a16:creationId xmlns:a16="http://schemas.microsoft.com/office/drawing/2014/main" id="{A6F4A169-C1C8-63DB-8E2B-E9E232972A7B}"/>
                </a:ext>
              </a:extLst>
            </p:cNvPr>
            <p:cNvSpPr txBox="1"/>
            <p:nvPr/>
          </p:nvSpPr>
          <p:spPr>
            <a:xfrm>
              <a:off x="10767235" y="4867489"/>
              <a:ext cx="914479" cy="507831"/>
            </a:xfrm>
            <a:prstGeom prst="rect">
              <a:avLst/>
            </a:prstGeom>
            <a:noFill/>
          </p:spPr>
          <p:txBody>
            <a:bodyPr wrap="square" rtlCol="0">
              <a:spAutoFit/>
            </a:bodyPr>
            <a:lstStyle/>
            <a:p>
              <a:r>
                <a:rPr lang="en-GB" sz="900" noProof="0" dirty="0"/>
                <a:t>CO</a:t>
              </a:r>
              <a:r>
                <a:rPr lang="en-GB" sz="900" baseline="-25000" noProof="0" dirty="0"/>
                <a:t>2</a:t>
              </a:r>
              <a:r>
                <a:rPr lang="en-GB" sz="900" noProof="0" dirty="0"/>
                <a:t>e change due to other factors</a:t>
              </a:r>
            </a:p>
          </p:txBody>
        </p:sp>
      </p:grpSp>
      <p:pic>
        <p:nvPicPr>
          <p:cNvPr id="19" name="Graphic 10" descr="Magnifying glass with solid fill">
            <a:extLst>
              <a:ext uri="{FF2B5EF4-FFF2-40B4-BE49-F238E27FC236}">
                <a16:creationId xmlns:a16="http://schemas.microsoft.com/office/drawing/2014/main" id="{703AD4E8-ABC4-EEBD-2697-4EE3A86D65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236635" y="3877002"/>
            <a:ext cx="573102" cy="550690"/>
          </a:xfrm>
          <a:prstGeom prst="rect">
            <a:avLst/>
          </a:prstGeom>
        </p:spPr>
      </p:pic>
      <p:sp>
        <p:nvSpPr>
          <p:cNvPr id="4" name="TextBox 3">
            <a:extLst>
              <a:ext uri="{FF2B5EF4-FFF2-40B4-BE49-F238E27FC236}">
                <a16:creationId xmlns:a16="http://schemas.microsoft.com/office/drawing/2014/main" id="{190C1ADB-85D9-613C-3AC6-629B38CF1BF5}"/>
              </a:ext>
            </a:extLst>
          </p:cNvPr>
          <p:cNvSpPr txBox="1"/>
          <p:nvPr/>
        </p:nvSpPr>
        <p:spPr>
          <a:xfrm>
            <a:off x="859536" y="1033272"/>
            <a:ext cx="10972800" cy="738664"/>
          </a:xfrm>
          <a:prstGeom prst="rect">
            <a:avLst/>
          </a:prstGeom>
          <a:noFill/>
        </p:spPr>
        <p:txBody>
          <a:bodyPr wrap="square" rtlCol="0">
            <a:spAutoFit/>
          </a:bodyPr>
          <a:lstStyle/>
          <a:p>
            <a:r>
              <a:rPr lang="en-GB" sz="1400" dirty="0"/>
              <a:t>Caveats: Much of the change is due to improved data collection by the school (utilities), or adjustments to the calculation methodology Count Your Carbon uses (specifically student and staff commutes)  </a:t>
            </a:r>
          </a:p>
          <a:p>
            <a:r>
              <a:rPr lang="en-GB" sz="1400" dirty="0"/>
              <a:t> </a:t>
            </a:r>
          </a:p>
        </p:txBody>
      </p:sp>
      <p:grpSp>
        <p:nvGrpSpPr>
          <p:cNvPr id="18" name="Group 17">
            <a:extLst>
              <a:ext uri="{FF2B5EF4-FFF2-40B4-BE49-F238E27FC236}">
                <a16:creationId xmlns:a16="http://schemas.microsoft.com/office/drawing/2014/main" id="{EA3D65E0-B4CE-75BB-0320-5C1D4EFC7F63}"/>
              </a:ext>
            </a:extLst>
          </p:cNvPr>
          <p:cNvGrpSpPr/>
          <p:nvPr/>
        </p:nvGrpSpPr>
        <p:grpSpPr>
          <a:xfrm>
            <a:off x="946935" y="2004199"/>
            <a:ext cx="8770182" cy="4281506"/>
            <a:chOff x="946935" y="2560380"/>
            <a:chExt cx="8770182" cy="4281506"/>
          </a:xfrm>
        </p:grpSpPr>
        <p:pic>
          <p:nvPicPr>
            <p:cNvPr id="4105" name="Picture 9">
              <a:extLst>
                <a:ext uri="{FF2B5EF4-FFF2-40B4-BE49-F238E27FC236}">
                  <a16:creationId xmlns:a16="http://schemas.microsoft.com/office/drawing/2014/main" id="{2D7AD3ED-0E16-A70A-637E-376130FA6EE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46935" y="2560380"/>
              <a:ext cx="8770182" cy="42815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085A90A-739D-5CDC-8888-1B8F3AA635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27359" y="5434012"/>
              <a:ext cx="415682" cy="419757"/>
            </a:xfrm>
            <a:prstGeom prst="rect">
              <a:avLst/>
            </a:prstGeom>
          </p:spPr>
        </p:pic>
        <p:pic>
          <p:nvPicPr>
            <p:cNvPr id="23" name="Graphic 10" descr="Magnifying glass with solid fill">
              <a:extLst>
                <a:ext uri="{FF2B5EF4-FFF2-40B4-BE49-F238E27FC236}">
                  <a16:creationId xmlns:a16="http://schemas.microsoft.com/office/drawing/2014/main" id="{499A3D45-5519-7C1A-EF86-640866BB60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92181" y="4346047"/>
              <a:ext cx="573102" cy="550690"/>
            </a:xfrm>
            <a:prstGeom prst="rect">
              <a:avLst/>
            </a:prstGeom>
          </p:spPr>
        </p:pic>
        <p:pic>
          <p:nvPicPr>
            <p:cNvPr id="24" name="Graphic 10" descr="Magnifying glass with solid fill">
              <a:extLst>
                <a:ext uri="{FF2B5EF4-FFF2-40B4-BE49-F238E27FC236}">
                  <a16:creationId xmlns:a16="http://schemas.microsoft.com/office/drawing/2014/main" id="{4D5ED4B1-A8CE-C11E-9581-D3814C0F43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69119" y="4789871"/>
              <a:ext cx="573102" cy="550690"/>
            </a:xfrm>
            <a:prstGeom prst="rect">
              <a:avLst/>
            </a:prstGeom>
          </p:spPr>
        </p:pic>
        <p:pic>
          <p:nvPicPr>
            <p:cNvPr id="25" name="Graphic 10" descr="Magnifying glass with solid fill">
              <a:extLst>
                <a:ext uri="{FF2B5EF4-FFF2-40B4-BE49-F238E27FC236}">
                  <a16:creationId xmlns:a16="http://schemas.microsoft.com/office/drawing/2014/main" id="{AE3E9B60-EB09-EFE9-3A22-6ADC2FA69FF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77589" y="3858857"/>
              <a:ext cx="573102" cy="550690"/>
            </a:xfrm>
            <a:prstGeom prst="rect">
              <a:avLst/>
            </a:prstGeom>
          </p:spPr>
        </p:pic>
        <p:pic>
          <p:nvPicPr>
            <p:cNvPr id="10" name="Graphic 10" descr="Magnifying glass with solid fill">
              <a:extLst>
                <a:ext uri="{FF2B5EF4-FFF2-40B4-BE49-F238E27FC236}">
                  <a16:creationId xmlns:a16="http://schemas.microsoft.com/office/drawing/2014/main" id="{55A99D6C-72AE-94F5-F72C-AC5FAD917C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850691" y="5015176"/>
              <a:ext cx="573102" cy="550690"/>
            </a:xfrm>
            <a:prstGeom prst="rect">
              <a:avLst/>
            </a:prstGeom>
          </p:spPr>
        </p:pic>
        <p:pic>
          <p:nvPicPr>
            <p:cNvPr id="11" name="Graphic 10" descr="Magnifying glass with solid fill">
              <a:extLst>
                <a:ext uri="{FF2B5EF4-FFF2-40B4-BE49-F238E27FC236}">
                  <a16:creationId xmlns:a16="http://schemas.microsoft.com/office/drawing/2014/main" id="{24673F09-446A-3C0C-53CE-9EF978A36C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89047" y="3655452"/>
              <a:ext cx="573102" cy="550690"/>
            </a:xfrm>
            <a:prstGeom prst="rect">
              <a:avLst/>
            </a:prstGeom>
          </p:spPr>
        </p:pic>
        <p:pic>
          <p:nvPicPr>
            <p:cNvPr id="17" name="Graphic 10" descr="Magnifying glass with solid fill">
              <a:extLst>
                <a:ext uri="{FF2B5EF4-FFF2-40B4-BE49-F238E27FC236}">
                  <a16:creationId xmlns:a16="http://schemas.microsoft.com/office/drawing/2014/main" id="{4FBA5144-ADA6-7CE9-22B5-CD7FBF5AA1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9020" y="2995468"/>
              <a:ext cx="573102" cy="550690"/>
            </a:xfrm>
            <a:prstGeom prst="rect">
              <a:avLst/>
            </a:prstGeom>
          </p:spPr>
        </p:pic>
      </p:grpSp>
    </p:spTree>
    <p:extLst>
      <p:ext uri="{BB962C8B-B14F-4D97-AF65-F5344CB8AC3E}">
        <p14:creationId xmlns:p14="http://schemas.microsoft.com/office/powerpoint/2010/main" val="2199530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5F9319-F25D-6382-6763-36D0A2FD34B8}"/>
              </a:ext>
            </a:extLst>
          </p:cNvPr>
          <p:cNvSpPr>
            <a:spLocks noGrp="1"/>
          </p:cNvSpPr>
          <p:nvPr>
            <p:ph type="body" sz="quarter" idx="11"/>
          </p:nvPr>
        </p:nvSpPr>
        <p:spPr>
          <a:xfrm>
            <a:off x="301030" y="139472"/>
            <a:ext cx="11540450" cy="643574"/>
          </a:xfrm>
        </p:spPr>
        <p:txBody>
          <a:bodyPr/>
          <a:lstStyle/>
          <a:p>
            <a:r>
              <a:rPr lang="en-GB" sz="3200" noProof="0" dirty="0"/>
              <a:t>Your completed Year 1 actions and </a:t>
            </a:r>
            <a:r>
              <a:rPr lang="en-GB" sz="3200" noProof="0" dirty="0">
                <a:solidFill>
                  <a:srgbClr val="00B050"/>
                </a:solidFill>
              </a:rPr>
              <a:t>actions we suggest you embed in year 2</a:t>
            </a:r>
            <a:endParaRPr lang="en-GB" sz="1400" noProof="0" dirty="0">
              <a:solidFill>
                <a:srgbClr val="00B050"/>
              </a:solidFill>
            </a:endParaRPr>
          </a:p>
        </p:txBody>
      </p:sp>
      <p:grpSp>
        <p:nvGrpSpPr>
          <p:cNvPr id="3" name="Group 2">
            <a:extLst>
              <a:ext uri="{FF2B5EF4-FFF2-40B4-BE49-F238E27FC236}">
                <a16:creationId xmlns:a16="http://schemas.microsoft.com/office/drawing/2014/main" id="{25C438A5-B7D7-943F-4338-1E6269BFEB14}"/>
              </a:ext>
            </a:extLst>
          </p:cNvPr>
          <p:cNvGrpSpPr/>
          <p:nvPr/>
        </p:nvGrpSpPr>
        <p:grpSpPr>
          <a:xfrm>
            <a:off x="443957" y="3171539"/>
            <a:ext cx="2743200" cy="1052185"/>
            <a:chOff x="-95250" y="1027113"/>
            <a:chExt cx="2743200" cy="1052185"/>
          </a:xfrm>
        </p:grpSpPr>
        <p:pic>
          <p:nvPicPr>
            <p:cNvPr id="16" name="Graphic 3" descr="Power Plant outline">
              <a:extLst>
                <a:ext uri="{FF2B5EF4-FFF2-40B4-BE49-F238E27FC236}">
                  <a16:creationId xmlns:a16="http://schemas.microsoft.com/office/drawing/2014/main" id="{731AB882-D818-23B2-20F3-C9DEF5B3578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75" y="1027113"/>
              <a:ext cx="914400" cy="914400"/>
            </a:xfrm>
            <a:prstGeom prst="rect">
              <a:avLst/>
            </a:prstGeom>
          </p:spPr>
        </p:pic>
        <p:sp>
          <p:nvSpPr>
            <p:cNvPr id="18" name="TextBox 13">
              <a:extLst>
                <a:ext uri="{FF2B5EF4-FFF2-40B4-BE49-F238E27FC236}">
                  <a16:creationId xmlns:a16="http://schemas.microsoft.com/office/drawing/2014/main" id="{0924D298-DE46-911B-2546-043B95AEA778}"/>
                </a:ext>
              </a:extLst>
            </p:cNvPr>
            <p:cNvSpPr txBox="1"/>
            <p:nvPr/>
          </p:nvSpPr>
          <p:spPr>
            <a:xfrm>
              <a:off x="-95250" y="1817688"/>
              <a:ext cx="2743200"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100" noProof="0" dirty="0"/>
                <a:t>Decarbonisation</a:t>
              </a:r>
            </a:p>
          </p:txBody>
        </p:sp>
      </p:grpSp>
      <p:grpSp>
        <p:nvGrpSpPr>
          <p:cNvPr id="4" name="Group 3">
            <a:extLst>
              <a:ext uri="{FF2B5EF4-FFF2-40B4-BE49-F238E27FC236}">
                <a16:creationId xmlns:a16="http://schemas.microsoft.com/office/drawing/2014/main" id="{1D6FA085-CEE6-1FF0-7CEC-9499A940241F}"/>
              </a:ext>
            </a:extLst>
          </p:cNvPr>
          <p:cNvGrpSpPr/>
          <p:nvPr/>
        </p:nvGrpSpPr>
        <p:grpSpPr>
          <a:xfrm>
            <a:off x="577273" y="5519615"/>
            <a:ext cx="2743200" cy="1077585"/>
            <a:chOff x="120650" y="2352675"/>
            <a:chExt cx="2743200" cy="1077585"/>
          </a:xfrm>
        </p:grpSpPr>
        <p:pic>
          <p:nvPicPr>
            <p:cNvPr id="14" name="Graphic 6" descr="Tree With Roots outline">
              <a:extLst>
                <a:ext uri="{FF2B5EF4-FFF2-40B4-BE49-F238E27FC236}">
                  <a16:creationId xmlns:a16="http://schemas.microsoft.com/office/drawing/2014/main" id="{5CC2245D-448C-2001-8273-3A8D897062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2238" y="2352675"/>
              <a:ext cx="914400" cy="914400"/>
            </a:xfrm>
            <a:prstGeom prst="rect">
              <a:avLst/>
            </a:prstGeom>
          </p:spPr>
        </p:pic>
        <p:sp>
          <p:nvSpPr>
            <p:cNvPr id="15" name="TextBox 16">
              <a:extLst>
                <a:ext uri="{FF2B5EF4-FFF2-40B4-BE49-F238E27FC236}">
                  <a16:creationId xmlns:a16="http://schemas.microsoft.com/office/drawing/2014/main" id="{749282C6-B73D-2467-2CDD-A38ECB6604DC}"/>
                </a:ext>
              </a:extLst>
            </p:cNvPr>
            <p:cNvSpPr txBox="1"/>
            <p:nvPr/>
          </p:nvSpPr>
          <p:spPr>
            <a:xfrm>
              <a:off x="120650" y="3168650"/>
              <a:ext cx="2743200"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100" noProof="0" dirty="0"/>
                <a:t>Biodiversity</a:t>
              </a:r>
              <a:endParaRPr lang="en-GB" noProof="0" dirty="0"/>
            </a:p>
          </p:txBody>
        </p:sp>
      </p:grpSp>
      <p:grpSp>
        <p:nvGrpSpPr>
          <p:cNvPr id="5" name="Group 4">
            <a:extLst>
              <a:ext uri="{FF2B5EF4-FFF2-40B4-BE49-F238E27FC236}">
                <a16:creationId xmlns:a16="http://schemas.microsoft.com/office/drawing/2014/main" id="{C7221780-4F2F-B650-2A1A-157057F642F4}"/>
              </a:ext>
            </a:extLst>
          </p:cNvPr>
          <p:cNvGrpSpPr/>
          <p:nvPr/>
        </p:nvGrpSpPr>
        <p:grpSpPr>
          <a:xfrm>
            <a:off x="542382" y="1608993"/>
            <a:ext cx="2393949" cy="910898"/>
            <a:chOff x="-77787" y="3360737"/>
            <a:chExt cx="2743200" cy="998210"/>
          </a:xfrm>
        </p:grpSpPr>
        <p:pic>
          <p:nvPicPr>
            <p:cNvPr id="11" name="Graphic 10" descr="Schoolhouse outline">
              <a:extLst>
                <a:ext uri="{FF2B5EF4-FFF2-40B4-BE49-F238E27FC236}">
                  <a16:creationId xmlns:a16="http://schemas.microsoft.com/office/drawing/2014/main" id="{BAB1DA3D-BD90-1849-4B9D-B1BE2EF1A5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2237" y="3360737"/>
              <a:ext cx="914400" cy="914400"/>
            </a:xfrm>
            <a:prstGeom prst="rect">
              <a:avLst/>
            </a:prstGeom>
          </p:spPr>
        </p:pic>
        <p:sp>
          <p:nvSpPr>
            <p:cNvPr id="13" name="TextBox 19">
              <a:extLst>
                <a:ext uri="{FF2B5EF4-FFF2-40B4-BE49-F238E27FC236}">
                  <a16:creationId xmlns:a16="http://schemas.microsoft.com/office/drawing/2014/main" id="{F270180C-5C1F-6E9D-2E2E-B6733ECFCC56}"/>
                </a:ext>
              </a:extLst>
            </p:cNvPr>
            <p:cNvSpPr txBox="1"/>
            <p:nvPr/>
          </p:nvSpPr>
          <p:spPr>
            <a:xfrm>
              <a:off x="-77787" y="4097337"/>
              <a:ext cx="2743200"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100" noProof="0" dirty="0"/>
                <a:t>Climate Education</a:t>
              </a:r>
              <a:endParaRPr lang="en-GB" noProof="0" dirty="0"/>
            </a:p>
          </p:txBody>
        </p:sp>
      </p:grpSp>
      <p:grpSp>
        <p:nvGrpSpPr>
          <p:cNvPr id="8" name="Group 7">
            <a:extLst>
              <a:ext uri="{FF2B5EF4-FFF2-40B4-BE49-F238E27FC236}">
                <a16:creationId xmlns:a16="http://schemas.microsoft.com/office/drawing/2014/main" id="{7EC63F22-8928-80F9-F0B2-ED1C73BD52BD}"/>
              </a:ext>
            </a:extLst>
          </p:cNvPr>
          <p:cNvGrpSpPr/>
          <p:nvPr/>
        </p:nvGrpSpPr>
        <p:grpSpPr>
          <a:xfrm>
            <a:off x="577273" y="4400991"/>
            <a:ext cx="2463802" cy="1008737"/>
            <a:chOff x="122237" y="4511675"/>
            <a:chExt cx="2757488" cy="1207174"/>
          </a:xfrm>
        </p:grpSpPr>
        <p:pic>
          <p:nvPicPr>
            <p:cNvPr id="9" name="Graphic 11" descr="High temperature outline">
              <a:extLst>
                <a:ext uri="{FF2B5EF4-FFF2-40B4-BE49-F238E27FC236}">
                  <a16:creationId xmlns:a16="http://schemas.microsoft.com/office/drawing/2014/main" id="{D295A49A-2A97-96E8-717D-B618B129F2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2237" y="4511675"/>
              <a:ext cx="914400" cy="914400"/>
            </a:xfrm>
            <a:prstGeom prst="rect">
              <a:avLst/>
            </a:prstGeom>
          </p:spPr>
        </p:pic>
        <p:sp>
          <p:nvSpPr>
            <p:cNvPr id="10" name="TextBox 22">
              <a:extLst>
                <a:ext uri="{FF2B5EF4-FFF2-40B4-BE49-F238E27FC236}">
                  <a16:creationId xmlns:a16="http://schemas.microsoft.com/office/drawing/2014/main" id="{B77E9D1C-9F99-86E6-8022-C05AA85D0988}"/>
                </a:ext>
              </a:extLst>
            </p:cNvPr>
            <p:cNvSpPr txBox="1"/>
            <p:nvPr/>
          </p:nvSpPr>
          <p:spPr>
            <a:xfrm>
              <a:off x="136525" y="5287962"/>
              <a:ext cx="2743200"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100" noProof="0" dirty="0"/>
                <a:t>Adaptation </a:t>
              </a:r>
              <a:endParaRPr lang="en-GB" noProof="0" dirty="0"/>
            </a:p>
            <a:p>
              <a:r>
                <a:rPr lang="en-GB" sz="1100" noProof="0" dirty="0"/>
                <a:t>&amp; resilience</a:t>
              </a:r>
              <a:endParaRPr lang="en-GB" noProof="0" dirty="0"/>
            </a:p>
          </p:txBody>
        </p:sp>
      </p:grpSp>
      <p:sp>
        <p:nvSpPr>
          <p:cNvPr id="7" name="TextBox 6">
            <a:extLst>
              <a:ext uri="{FF2B5EF4-FFF2-40B4-BE49-F238E27FC236}">
                <a16:creationId xmlns:a16="http://schemas.microsoft.com/office/drawing/2014/main" id="{1AF4087F-F31F-CF9B-AB8B-28CDB657774C}"/>
              </a:ext>
            </a:extLst>
          </p:cNvPr>
          <p:cNvSpPr txBox="1"/>
          <p:nvPr/>
        </p:nvSpPr>
        <p:spPr>
          <a:xfrm>
            <a:off x="1717639" y="1452500"/>
            <a:ext cx="8442769" cy="5262979"/>
          </a:xfrm>
          <a:prstGeom prst="rect">
            <a:avLst/>
          </a:prstGeom>
          <a:noFill/>
        </p:spPr>
        <p:txBody>
          <a:bodyPr wrap="square">
            <a:spAutoFit/>
          </a:bodyPr>
          <a:lstStyle/>
          <a:p>
            <a:pPr marL="285750" indent="-285750">
              <a:buFont typeface="Wingdings" panose="05000000000000000000" pitchFamily="2" charset="2"/>
              <a:buChar char="ü"/>
            </a:pPr>
            <a:r>
              <a:rPr lang="en-GB" sz="1600" noProof="0" dirty="0">
                <a:latin typeface="Overpass" pitchFamily="2" charset="0"/>
              </a:rPr>
              <a:t>Signed up to Let’s Go Zero</a:t>
            </a:r>
          </a:p>
          <a:p>
            <a:pPr marL="285750" indent="-285750">
              <a:buFont typeface="Wingdings" panose="05000000000000000000" pitchFamily="2" charset="2"/>
              <a:buChar char="ü"/>
            </a:pPr>
            <a:r>
              <a:rPr lang="en-GB" sz="1600" noProof="0" dirty="0">
                <a:solidFill>
                  <a:srgbClr val="00B050"/>
                </a:solidFill>
                <a:latin typeface="Overpass" pitchFamily="2" charset="0"/>
              </a:rPr>
              <a:t>Accessed the Climate Ambassadors scheme</a:t>
            </a:r>
          </a:p>
          <a:p>
            <a:pPr marL="285750" indent="-285750">
              <a:buFont typeface="Wingdings" panose="05000000000000000000" pitchFamily="2" charset="2"/>
              <a:buChar char="ü"/>
            </a:pPr>
            <a:r>
              <a:rPr lang="en-GB" sz="1600" noProof="0" dirty="0">
                <a:solidFill>
                  <a:srgbClr val="00B050"/>
                </a:solidFill>
                <a:latin typeface="Overpass" pitchFamily="2" charset="0"/>
              </a:rPr>
              <a:t>Set up an eco-club or eco council for pupils to lead on sustainability initiatives at </a:t>
            </a:r>
            <a:r>
              <a:rPr lang="en-GB" sz="1600" dirty="0">
                <a:solidFill>
                  <a:srgbClr val="00B050"/>
                </a:solidFill>
                <a:latin typeface="Overpass" pitchFamily="2" charset="0"/>
              </a:rPr>
              <a:t>CR</a:t>
            </a:r>
            <a:endParaRPr lang="en-GB" sz="1600" noProof="0" dirty="0">
              <a:solidFill>
                <a:srgbClr val="00B050"/>
              </a:solidFill>
              <a:latin typeface="Overpass" pitchFamily="2" charset="0"/>
            </a:endParaRPr>
          </a:p>
          <a:p>
            <a:pPr marL="285750" indent="-285750">
              <a:buFont typeface="Wingdings" panose="05000000000000000000" pitchFamily="2" charset="2"/>
              <a:buChar char="ü"/>
            </a:pPr>
            <a:r>
              <a:rPr lang="en-GB" sz="1600" noProof="0" dirty="0">
                <a:solidFill>
                  <a:srgbClr val="00B050"/>
                </a:solidFill>
                <a:latin typeface="Overpass" pitchFamily="2" charset="0"/>
              </a:rPr>
              <a:t>Shared free CPD opportunities with staff</a:t>
            </a:r>
          </a:p>
          <a:p>
            <a:pPr marL="285750" indent="-285750">
              <a:buFont typeface="Wingdings" panose="05000000000000000000" pitchFamily="2" charset="2"/>
              <a:buChar char="ü"/>
            </a:pPr>
            <a:r>
              <a:rPr lang="en-GB" sz="1600" noProof="0" dirty="0">
                <a:solidFill>
                  <a:srgbClr val="00B050"/>
                </a:solidFill>
                <a:latin typeface="Overpass" pitchFamily="2" charset="0"/>
              </a:rPr>
              <a:t>Developed sustainability policy for federation</a:t>
            </a:r>
          </a:p>
          <a:p>
            <a:pPr marL="285750" indent="-285750">
              <a:buFont typeface="Wingdings" panose="05000000000000000000" pitchFamily="2" charset="2"/>
              <a:buChar char="ü"/>
            </a:pPr>
            <a:r>
              <a:rPr lang="en-GB" sz="1600" dirty="0">
                <a:solidFill>
                  <a:srgbClr val="00B050"/>
                </a:solidFill>
                <a:latin typeface="Overpass" pitchFamily="2" charset="0"/>
              </a:rPr>
              <a:t>Worked with curriculum leads (science and geo) to create enrich sustainability days around new curriculum. </a:t>
            </a:r>
            <a:endParaRPr lang="en-GB" sz="1600" noProof="0" dirty="0">
              <a:solidFill>
                <a:srgbClr val="00B050"/>
              </a:solidFill>
              <a:latin typeface="Overpass" pitchFamily="2" charset="0"/>
            </a:endParaRPr>
          </a:p>
          <a:p>
            <a:pPr marL="285750" indent="-285750">
              <a:buFont typeface="Wingdings" panose="05000000000000000000" pitchFamily="2" charset="2"/>
              <a:buChar char="ü"/>
            </a:pPr>
            <a:endParaRPr lang="en-GB" sz="1600" noProof="0" dirty="0">
              <a:solidFill>
                <a:srgbClr val="00B050"/>
              </a:solidFill>
              <a:latin typeface="Overpass" pitchFamily="2" charset="0"/>
            </a:endParaRPr>
          </a:p>
          <a:p>
            <a:pPr marL="285750" indent="-285750">
              <a:buFont typeface="Wingdings" panose="05000000000000000000" pitchFamily="2" charset="2"/>
              <a:buChar char="ü"/>
            </a:pPr>
            <a:r>
              <a:rPr lang="en-GB" sz="1600" noProof="0" dirty="0">
                <a:latin typeface="Overpass" pitchFamily="2" charset="0"/>
              </a:rPr>
              <a:t>Completed a Count Your Carbon calculation (both sites)</a:t>
            </a:r>
          </a:p>
          <a:p>
            <a:pPr marL="285750" indent="-285750">
              <a:buFont typeface="Wingdings" panose="05000000000000000000" pitchFamily="2" charset="2"/>
              <a:buChar char="ü"/>
            </a:pPr>
            <a:r>
              <a:rPr lang="en-GB" sz="1600" noProof="0" dirty="0">
                <a:latin typeface="Overpass" pitchFamily="2" charset="0"/>
              </a:rPr>
              <a:t>Investigated SMART meter and </a:t>
            </a:r>
          </a:p>
          <a:p>
            <a:pPr marL="285750" indent="-285750">
              <a:buFont typeface="Wingdings" panose="05000000000000000000" pitchFamily="2" charset="2"/>
              <a:buChar char="ü"/>
            </a:pPr>
            <a:r>
              <a:rPr lang="en-GB" sz="1600" noProof="0" dirty="0">
                <a:latin typeface="Overpass" pitchFamily="2" charset="0"/>
              </a:rPr>
              <a:t>Installed timer-controlled electric switches e.g. laptop charging banks</a:t>
            </a:r>
          </a:p>
          <a:p>
            <a:pPr marL="285750" indent="-285750">
              <a:buFont typeface="Wingdings" panose="05000000000000000000" pitchFamily="2" charset="2"/>
              <a:buChar char="ü"/>
            </a:pPr>
            <a:r>
              <a:rPr lang="en-GB" sz="1600" noProof="0" dirty="0">
                <a:latin typeface="Overpass" pitchFamily="2" charset="0"/>
              </a:rPr>
              <a:t>Completed Count Your Carbon </a:t>
            </a:r>
          </a:p>
          <a:p>
            <a:pPr marL="285750" indent="-285750">
              <a:buFont typeface="Wingdings" panose="05000000000000000000" pitchFamily="2" charset="2"/>
              <a:buChar char="ü"/>
            </a:pPr>
            <a:r>
              <a:rPr lang="en-GB" sz="1600" noProof="0" dirty="0">
                <a:latin typeface="Overpass" pitchFamily="2" charset="0"/>
              </a:rPr>
              <a:t>Engaged with Master Composters</a:t>
            </a:r>
          </a:p>
          <a:p>
            <a:pPr marL="285750" indent="-285750">
              <a:buFont typeface="Wingdings" panose="05000000000000000000" pitchFamily="2" charset="2"/>
              <a:buChar char="ü"/>
            </a:pPr>
            <a:r>
              <a:rPr lang="en-GB" sz="1600" noProof="0" dirty="0">
                <a:latin typeface="Overpass" pitchFamily="2" charset="0"/>
              </a:rPr>
              <a:t>Optimised underfloor heating controls</a:t>
            </a:r>
          </a:p>
          <a:p>
            <a:pPr marL="285750" indent="-285750">
              <a:buFont typeface="Wingdings" panose="05000000000000000000" pitchFamily="2" charset="2"/>
              <a:buChar char="ü"/>
            </a:pPr>
            <a:r>
              <a:rPr lang="en-GB" sz="1600" noProof="0" dirty="0">
                <a:solidFill>
                  <a:srgbClr val="00B050"/>
                </a:solidFill>
                <a:latin typeface="Overpass" pitchFamily="2" charset="0"/>
              </a:rPr>
              <a:t>Completed travel survey at CR</a:t>
            </a:r>
          </a:p>
          <a:p>
            <a:pPr marL="285750" indent="-285750">
              <a:buFont typeface="Wingdings" panose="05000000000000000000" pitchFamily="2" charset="2"/>
              <a:buChar char="ü"/>
            </a:pPr>
            <a:endParaRPr lang="en-GB" sz="1600" noProof="0" dirty="0">
              <a:solidFill>
                <a:srgbClr val="00B050"/>
              </a:solidFill>
              <a:latin typeface="Overpass" pitchFamily="2" charset="0"/>
            </a:endParaRPr>
          </a:p>
          <a:p>
            <a:pPr marL="285750" indent="-285750">
              <a:buFont typeface="Wingdings" panose="05000000000000000000" pitchFamily="2" charset="2"/>
              <a:buChar char="ü"/>
            </a:pPr>
            <a:r>
              <a:rPr lang="en-GB" sz="1600" noProof="0" dirty="0">
                <a:latin typeface="Overpass" pitchFamily="2" charset="0"/>
              </a:rPr>
              <a:t>Formalised a heatwave policy</a:t>
            </a:r>
          </a:p>
          <a:p>
            <a:pPr marL="285750" indent="-285750">
              <a:buFont typeface="Wingdings" panose="05000000000000000000" pitchFamily="2" charset="2"/>
              <a:buChar char="ü"/>
            </a:pPr>
            <a:endParaRPr lang="en-GB" sz="1600" noProof="0" dirty="0">
              <a:latin typeface="Overpass" pitchFamily="2" charset="0"/>
            </a:endParaRPr>
          </a:p>
          <a:p>
            <a:pPr marL="285750" indent="-285750">
              <a:buFont typeface="Wingdings" panose="05000000000000000000" pitchFamily="2" charset="2"/>
              <a:buChar char="ü"/>
            </a:pPr>
            <a:endParaRPr lang="en-GB" sz="1600" noProof="0" dirty="0">
              <a:latin typeface="Overpass" pitchFamily="2" charset="0"/>
            </a:endParaRPr>
          </a:p>
          <a:p>
            <a:endParaRPr lang="en-GB" sz="1600" noProof="0" dirty="0">
              <a:latin typeface="Overpass" pitchFamily="2" charset="0"/>
            </a:endParaRPr>
          </a:p>
          <a:p>
            <a:pPr marL="285750" indent="-285750">
              <a:buFont typeface="Wingdings" panose="05000000000000000000" pitchFamily="2" charset="2"/>
              <a:buChar char="ü"/>
            </a:pPr>
            <a:r>
              <a:rPr lang="en-GB" sz="1600" noProof="0" dirty="0">
                <a:solidFill>
                  <a:srgbClr val="00B050"/>
                </a:solidFill>
                <a:latin typeface="Overpass" pitchFamily="2" charset="0"/>
              </a:rPr>
              <a:t>Taken part in The Nature Park</a:t>
            </a:r>
            <a:endParaRPr lang="en-GB" sz="1600" noProof="0" dirty="0">
              <a:latin typeface="Overpass" pitchFamily="2" charset="0"/>
            </a:endParaRPr>
          </a:p>
        </p:txBody>
      </p:sp>
    </p:spTree>
    <p:extLst>
      <p:ext uri="{BB962C8B-B14F-4D97-AF65-F5344CB8AC3E}">
        <p14:creationId xmlns:p14="http://schemas.microsoft.com/office/powerpoint/2010/main" val="2003996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D3045-BCF2-7159-0E33-BD6114235C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A20E-5CC2-2297-70A5-A54B209BE192}"/>
              </a:ext>
            </a:extLst>
          </p:cNvPr>
          <p:cNvSpPr>
            <a:spLocks noGrp="1"/>
          </p:cNvSpPr>
          <p:nvPr>
            <p:ph type="body" sz="quarter" idx="11"/>
          </p:nvPr>
        </p:nvSpPr>
        <p:spPr>
          <a:xfrm>
            <a:off x="461404" y="368079"/>
            <a:ext cx="10054196" cy="643574"/>
          </a:xfrm>
        </p:spPr>
        <p:txBody>
          <a:bodyPr/>
          <a:lstStyle/>
          <a:p>
            <a:r>
              <a:rPr lang="en-GB" sz="3200" noProof="0" dirty="0"/>
              <a:t>Some remaining incomplete actions from year 1 to consider completing next year</a:t>
            </a:r>
          </a:p>
        </p:txBody>
      </p:sp>
      <p:pic>
        <p:nvPicPr>
          <p:cNvPr id="6" name="Picture 5" descr="A black and white sign with white text&#10;&#10;Description automatically generated">
            <a:extLst>
              <a:ext uri="{FF2B5EF4-FFF2-40B4-BE49-F238E27FC236}">
                <a16:creationId xmlns:a16="http://schemas.microsoft.com/office/drawing/2014/main" id="{A463C94D-187B-08AA-473E-698D2FA47A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29332" y="5868709"/>
            <a:ext cx="1392767" cy="682254"/>
          </a:xfrm>
          <a:prstGeom prst="rect">
            <a:avLst/>
          </a:prstGeom>
        </p:spPr>
      </p:pic>
      <p:grpSp>
        <p:nvGrpSpPr>
          <p:cNvPr id="3" name="Group 2">
            <a:extLst>
              <a:ext uri="{FF2B5EF4-FFF2-40B4-BE49-F238E27FC236}">
                <a16:creationId xmlns:a16="http://schemas.microsoft.com/office/drawing/2014/main" id="{3CCC98D0-72AB-9509-609C-03A3161C5567}"/>
              </a:ext>
            </a:extLst>
          </p:cNvPr>
          <p:cNvGrpSpPr/>
          <p:nvPr/>
        </p:nvGrpSpPr>
        <p:grpSpPr>
          <a:xfrm>
            <a:off x="595740" y="3640802"/>
            <a:ext cx="2743200" cy="1052185"/>
            <a:chOff x="-95250" y="1027113"/>
            <a:chExt cx="2743200" cy="1052185"/>
          </a:xfrm>
        </p:grpSpPr>
        <p:pic>
          <p:nvPicPr>
            <p:cNvPr id="4" name="Graphic 3" descr="Power Plant outline">
              <a:extLst>
                <a:ext uri="{FF2B5EF4-FFF2-40B4-BE49-F238E27FC236}">
                  <a16:creationId xmlns:a16="http://schemas.microsoft.com/office/drawing/2014/main" id="{957D507C-E821-1650-713F-0851588A0A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75" y="1027113"/>
              <a:ext cx="914400" cy="914400"/>
            </a:xfrm>
            <a:prstGeom prst="rect">
              <a:avLst/>
            </a:prstGeom>
          </p:spPr>
        </p:pic>
        <p:sp>
          <p:nvSpPr>
            <p:cNvPr id="5" name="TextBox 13">
              <a:extLst>
                <a:ext uri="{FF2B5EF4-FFF2-40B4-BE49-F238E27FC236}">
                  <a16:creationId xmlns:a16="http://schemas.microsoft.com/office/drawing/2014/main" id="{81902A29-1513-6163-DBB9-CBDA4CBA1DB7}"/>
                </a:ext>
              </a:extLst>
            </p:cNvPr>
            <p:cNvSpPr txBox="1"/>
            <p:nvPr/>
          </p:nvSpPr>
          <p:spPr>
            <a:xfrm>
              <a:off x="-95250" y="1817688"/>
              <a:ext cx="2743200"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100" noProof="0" dirty="0"/>
                <a:t>Decarbonisation</a:t>
              </a:r>
            </a:p>
          </p:txBody>
        </p:sp>
      </p:grpSp>
      <p:grpSp>
        <p:nvGrpSpPr>
          <p:cNvPr id="8" name="Group 7">
            <a:extLst>
              <a:ext uri="{FF2B5EF4-FFF2-40B4-BE49-F238E27FC236}">
                <a16:creationId xmlns:a16="http://schemas.microsoft.com/office/drawing/2014/main" id="{3177B748-54A3-E004-3E06-BA8D9C6DF17C}"/>
              </a:ext>
            </a:extLst>
          </p:cNvPr>
          <p:cNvGrpSpPr/>
          <p:nvPr/>
        </p:nvGrpSpPr>
        <p:grpSpPr>
          <a:xfrm>
            <a:off x="693415" y="5340343"/>
            <a:ext cx="2743200" cy="1077585"/>
            <a:chOff x="120650" y="2352675"/>
            <a:chExt cx="2743200" cy="1077585"/>
          </a:xfrm>
        </p:grpSpPr>
        <p:pic>
          <p:nvPicPr>
            <p:cNvPr id="9" name="Graphic 6" descr="Tree With Roots outline">
              <a:extLst>
                <a:ext uri="{FF2B5EF4-FFF2-40B4-BE49-F238E27FC236}">
                  <a16:creationId xmlns:a16="http://schemas.microsoft.com/office/drawing/2014/main" id="{D4B6302F-6E92-C15B-A2D8-C162E554E4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2238" y="2352675"/>
              <a:ext cx="914400" cy="914400"/>
            </a:xfrm>
            <a:prstGeom prst="rect">
              <a:avLst/>
            </a:prstGeom>
          </p:spPr>
        </p:pic>
        <p:sp>
          <p:nvSpPr>
            <p:cNvPr id="10" name="TextBox 16">
              <a:extLst>
                <a:ext uri="{FF2B5EF4-FFF2-40B4-BE49-F238E27FC236}">
                  <a16:creationId xmlns:a16="http://schemas.microsoft.com/office/drawing/2014/main" id="{E8306A65-11C0-2436-1769-80FEACCFAED5}"/>
                </a:ext>
              </a:extLst>
            </p:cNvPr>
            <p:cNvSpPr txBox="1"/>
            <p:nvPr/>
          </p:nvSpPr>
          <p:spPr>
            <a:xfrm>
              <a:off x="120650" y="3168650"/>
              <a:ext cx="2743200"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100" noProof="0" dirty="0"/>
                <a:t>Biodiversity</a:t>
              </a:r>
              <a:endParaRPr lang="en-GB" noProof="0" dirty="0"/>
            </a:p>
          </p:txBody>
        </p:sp>
      </p:grpSp>
      <p:grpSp>
        <p:nvGrpSpPr>
          <p:cNvPr id="11" name="Group 10">
            <a:extLst>
              <a:ext uri="{FF2B5EF4-FFF2-40B4-BE49-F238E27FC236}">
                <a16:creationId xmlns:a16="http://schemas.microsoft.com/office/drawing/2014/main" id="{77F2F911-BFDE-46DF-01E8-C870A4C54C03}"/>
              </a:ext>
            </a:extLst>
          </p:cNvPr>
          <p:cNvGrpSpPr/>
          <p:nvPr/>
        </p:nvGrpSpPr>
        <p:grpSpPr>
          <a:xfrm>
            <a:off x="595740" y="1659009"/>
            <a:ext cx="2393949" cy="910898"/>
            <a:chOff x="-77787" y="3360737"/>
            <a:chExt cx="2743200" cy="998210"/>
          </a:xfrm>
        </p:grpSpPr>
        <p:pic>
          <p:nvPicPr>
            <p:cNvPr id="12" name="Graphic 11" descr="Schoolhouse outline">
              <a:extLst>
                <a:ext uri="{FF2B5EF4-FFF2-40B4-BE49-F238E27FC236}">
                  <a16:creationId xmlns:a16="http://schemas.microsoft.com/office/drawing/2014/main" id="{3D3CD64C-8CBB-B539-674D-A498A602FF8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2237" y="3360737"/>
              <a:ext cx="914400" cy="914400"/>
            </a:xfrm>
            <a:prstGeom prst="rect">
              <a:avLst/>
            </a:prstGeom>
          </p:spPr>
        </p:pic>
        <p:sp>
          <p:nvSpPr>
            <p:cNvPr id="13" name="TextBox 19">
              <a:extLst>
                <a:ext uri="{FF2B5EF4-FFF2-40B4-BE49-F238E27FC236}">
                  <a16:creationId xmlns:a16="http://schemas.microsoft.com/office/drawing/2014/main" id="{6E5174B2-DD1A-33F1-B81B-376878DDB1D6}"/>
                </a:ext>
              </a:extLst>
            </p:cNvPr>
            <p:cNvSpPr txBox="1"/>
            <p:nvPr/>
          </p:nvSpPr>
          <p:spPr>
            <a:xfrm>
              <a:off x="-77787" y="4097337"/>
              <a:ext cx="2743200"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100" noProof="0" dirty="0"/>
                <a:t>Climate Education</a:t>
              </a:r>
              <a:endParaRPr lang="en-GB" noProof="0" dirty="0"/>
            </a:p>
          </p:txBody>
        </p:sp>
      </p:grpSp>
      <p:sp>
        <p:nvSpPr>
          <p:cNvPr id="17" name="TextBox 16">
            <a:extLst>
              <a:ext uri="{FF2B5EF4-FFF2-40B4-BE49-F238E27FC236}">
                <a16:creationId xmlns:a16="http://schemas.microsoft.com/office/drawing/2014/main" id="{F9D04B5A-C510-38C2-AB13-663AB65E2F08}"/>
              </a:ext>
            </a:extLst>
          </p:cNvPr>
          <p:cNvSpPr txBox="1"/>
          <p:nvPr/>
        </p:nvSpPr>
        <p:spPr>
          <a:xfrm>
            <a:off x="2440150" y="1696831"/>
            <a:ext cx="9156110" cy="5355312"/>
          </a:xfrm>
          <a:prstGeom prst="rect">
            <a:avLst/>
          </a:prstGeom>
          <a:noFill/>
        </p:spPr>
        <p:txBody>
          <a:bodyPr wrap="square">
            <a:spAutoFit/>
          </a:bodyPr>
          <a:lstStyle/>
          <a:p>
            <a:pPr marL="342900" indent="-342900">
              <a:buFont typeface="Arial" panose="020B0604020202020204" pitchFamily="34" charset="0"/>
              <a:buChar char="•"/>
            </a:pPr>
            <a:r>
              <a:rPr lang="en-GB" noProof="0" dirty="0">
                <a:solidFill>
                  <a:srgbClr val="00B050"/>
                </a:solidFill>
                <a:latin typeface="Overpass" panose="00000500000000000000" pitchFamily="50" charset="0"/>
              </a:rPr>
              <a:t>Set up a sustainability working group (alter this wording, as more informal process?) *Continue to engage with staff on sustainability in supporting CAP actions.</a:t>
            </a:r>
          </a:p>
          <a:p>
            <a:pPr marL="342900" indent="-342900">
              <a:buFont typeface="Arial" panose="020B0604020202020204" pitchFamily="34" charset="0"/>
              <a:buChar char="•"/>
            </a:pPr>
            <a:r>
              <a:rPr lang="en-GB" noProof="0" dirty="0">
                <a:solidFill>
                  <a:srgbClr val="00B050"/>
                </a:solidFill>
                <a:latin typeface="Overpass" panose="00000500000000000000" pitchFamily="50" charset="0"/>
              </a:rPr>
              <a:t>Provide CPD opportunities for staff on sustainability</a:t>
            </a:r>
          </a:p>
          <a:p>
            <a:pPr marL="342900" indent="-342900">
              <a:buFont typeface="Arial" panose="020B0604020202020204" pitchFamily="34" charset="0"/>
              <a:buChar char="•"/>
            </a:pPr>
            <a:r>
              <a:rPr lang="en-GB" noProof="0" dirty="0">
                <a:latin typeface="Overpass" panose="00000500000000000000" pitchFamily="50" charset="0"/>
              </a:rPr>
              <a:t>Complete a curriculum audit &amp; incorporate sustainability – *</a:t>
            </a:r>
            <a:r>
              <a:rPr lang="en-GB" noProof="0" dirty="0">
                <a:solidFill>
                  <a:schemeClr val="accent6"/>
                </a:solidFill>
                <a:latin typeface="Overpass" panose="00000500000000000000" pitchFamily="50" charset="0"/>
              </a:rPr>
              <a:t>Review current sustainability offer in the curriculum and monitor impact. </a:t>
            </a:r>
          </a:p>
          <a:p>
            <a:pPr marL="342900" indent="-342900">
              <a:buFont typeface="Arial" panose="020B0604020202020204" pitchFamily="34" charset="0"/>
              <a:buChar char="•"/>
            </a:pPr>
            <a:endParaRPr lang="en-GB" noProof="0" dirty="0">
              <a:latin typeface="Overpass" panose="00000500000000000000" pitchFamily="50" charset="0"/>
            </a:endParaRPr>
          </a:p>
          <a:p>
            <a:pPr marL="342900" indent="-342900">
              <a:buFont typeface="Arial" panose="020B0604020202020204" pitchFamily="34" charset="0"/>
              <a:buChar char="•"/>
            </a:pPr>
            <a:endParaRPr lang="en-GB" noProof="0" dirty="0">
              <a:latin typeface="Overpass" panose="00000500000000000000" pitchFamily="50" charset="0"/>
            </a:endParaRPr>
          </a:p>
          <a:p>
            <a:pPr marL="342900" indent="-342900">
              <a:buFont typeface="Arial" panose="020B0604020202020204" pitchFamily="34" charset="0"/>
              <a:buChar char="•"/>
            </a:pPr>
            <a:r>
              <a:rPr lang="en-GB" noProof="0" dirty="0">
                <a:solidFill>
                  <a:srgbClr val="00B050"/>
                </a:solidFill>
                <a:latin typeface="Overpass" panose="00000500000000000000" pitchFamily="50" charset="0"/>
              </a:rPr>
              <a:t>Monitor energy use on a regular basis through dedicated platforms</a:t>
            </a:r>
          </a:p>
          <a:p>
            <a:pPr marL="342900" indent="-342900">
              <a:buFont typeface="Arial" panose="020B0604020202020204" pitchFamily="34" charset="0"/>
              <a:buChar char="•"/>
            </a:pPr>
            <a:r>
              <a:rPr lang="en-GB" noProof="0" dirty="0">
                <a:solidFill>
                  <a:srgbClr val="00B050"/>
                </a:solidFill>
                <a:latin typeface="Overpass" panose="00000500000000000000" pitchFamily="50" charset="0"/>
              </a:rPr>
              <a:t>Investigate the potential for a ground/air source heat pump plus solar battery. - CR</a:t>
            </a:r>
          </a:p>
          <a:p>
            <a:pPr marL="342900" indent="-342900">
              <a:buFont typeface="Arial" panose="020B0604020202020204" pitchFamily="34" charset="0"/>
              <a:buChar char="•"/>
            </a:pPr>
            <a:r>
              <a:rPr lang="en-GB" noProof="0" dirty="0">
                <a:solidFill>
                  <a:srgbClr val="00B050"/>
                </a:solidFill>
                <a:latin typeface="Overpass" panose="00000500000000000000" pitchFamily="50" charset="0"/>
              </a:rPr>
              <a:t>Optimise your BMS/BEMS settings and ensure your heating and hot water systems have efficient timings and temperatures set</a:t>
            </a:r>
          </a:p>
          <a:p>
            <a:pPr marL="342900" indent="-342900">
              <a:buFont typeface="Arial" panose="020B0604020202020204" pitchFamily="34" charset="0"/>
              <a:buChar char="•"/>
            </a:pPr>
            <a:r>
              <a:rPr lang="en-GB" noProof="0" dirty="0">
                <a:solidFill>
                  <a:srgbClr val="00B050"/>
                </a:solidFill>
                <a:latin typeface="Overpass" panose="00000500000000000000" pitchFamily="50" charset="0"/>
              </a:rPr>
              <a:t>Follow sustainable practices when choosing external companies and how you use them</a:t>
            </a:r>
          </a:p>
          <a:p>
            <a:pPr marL="342900" indent="-342900">
              <a:buFont typeface="Arial" panose="020B0604020202020204" pitchFamily="34" charset="0"/>
              <a:buChar char="•"/>
            </a:pPr>
            <a:r>
              <a:rPr lang="en-GB" noProof="0" dirty="0">
                <a:latin typeface="Overpass" panose="00000500000000000000" pitchFamily="50" charset="0"/>
              </a:rPr>
              <a:t>Conduct a staff and student travel survey at </a:t>
            </a:r>
            <a:r>
              <a:rPr lang="en-GB" noProof="0" dirty="0" err="1">
                <a:latin typeface="Overpass" panose="00000500000000000000" pitchFamily="50" charset="0"/>
              </a:rPr>
              <a:t>Forncett</a:t>
            </a:r>
            <a:r>
              <a:rPr lang="en-GB" noProof="0" dirty="0">
                <a:latin typeface="Overpass" panose="00000500000000000000" pitchFamily="50" charset="0"/>
              </a:rPr>
              <a:t>. </a:t>
            </a:r>
          </a:p>
          <a:p>
            <a:pPr marL="342900" indent="-342900">
              <a:buFont typeface="Arial" panose="020B0604020202020204" pitchFamily="34" charset="0"/>
              <a:buChar char="•"/>
            </a:pPr>
            <a:r>
              <a:rPr lang="en-GB" noProof="0" dirty="0">
                <a:latin typeface="Overpass" panose="00000500000000000000" pitchFamily="50" charset="0"/>
              </a:rPr>
              <a:t>Develop an active travel plan</a:t>
            </a:r>
          </a:p>
          <a:p>
            <a:pPr marL="342900" indent="-342900">
              <a:buFont typeface="Arial" panose="020B0604020202020204" pitchFamily="34" charset="0"/>
              <a:buChar char="•"/>
            </a:pPr>
            <a:r>
              <a:rPr lang="en-GB" noProof="0" dirty="0">
                <a:latin typeface="Overpass" panose="00000500000000000000" pitchFamily="50" charset="0"/>
              </a:rPr>
              <a:t>Take part in additional recycling schemes</a:t>
            </a:r>
          </a:p>
          <a:p>
            <a:pPr marL="342900" indent="-342900">
              <a:buFont typeface="Arial" panose="020B0604020202020204" pitchFamily="34" charset="0"/>
              <a:buChar char="•"/>
            </a:pPr>
            <a:r>
              <a:rPr lang="en-GB" noProof="0" dirty="0">
                <a:solidFill>
                  <a:srgbClr val="00B050"/>
                </a:solidFill>
                <a:latin typeface="Overpass" panose="00000500000000000000" pitchFamily="50" charset="0"/>
              </a:rPr>
              <a:t>Run waste/plastic reduction initiatives or campaigns with pupils and staff</a:t>
            </a:r>
          </a:p>
          <a:p>
            <a:endParaRPr lang="en-GB" noProof="0" dirty="0">
              <a:latin typeface="Overpass" panose="00000500000000000000" pitchFamily="50" charset="0"/>
            </a:endParaRPr>
          </a:p>
          <a:p>
            <a:pPr marL="342900" indent="-342900">
              <a:buFont typeface="Arial" panose="020B0604020202020204" pitchFamily="34" charset="0"/>
              <a:buChar char="•"/>
            </a:pPr>
            <a:r>
              <a:rPr lang="en-GB" noProof="0" dirty="0">
                <a:latin typeface="Overpass" panose="00000500000000000000" pitchFamily="50" charset="0"/>
              </a:rPr>
              <a:t>Have pupils carry out wildlife survey</a:t>
            </a:r>
          </a:p>
        </p:txBody>
      </p:sp>
    </p:spTree>
    <p:extLst>
      <p:ext uri="{BB962C8B-B14F-4D97-AF65-F5344CB8AC3E}">
        <p14:creationId xmlns:p14="http://schemas.microsoft.com/office/powerpoint/2010/main" val="550723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52101-1F72-3F2E-F660-8359F63FF7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84CCE92-A598-CEA9-559B-8B379544BEC6}"/>
              </a:ext>
            </a:extLst>
          </p:cNvPr>
          <p:cNvSpPr>
            <a:spLocks noGrp="1"/>
          </p:cNvSpPr>
          <p:nvPr>
            <p:ph type="body" sz="quarter" idx="11"/>
          </p:nvPr>
        </p:nvSpPr>
        <p:spPr>
          <a:xfrm>
            <a:off x="461403" y="368079"/>
            <a:ext cx="11483549" cy="643574"/>
          </a:xfrm>
        </p:spPr>
        <p:txBody>
          <a:bodyPr/>
          <a:lstStyle/>
          <a:p>
            <a:r>
              <a:rPr lang="en-GB" sz="3200" noProof="0" dirty="0"/>
              <a:t>New suggested actions for year 2</a:t>
            </a:r>
          </a:p>
        </p:txBody>
      </p:sp>
      <p:pic>
        <p:nvPicPr>
          <p:cNvPr id="6" name="Picture 5" descr="A black and white sign with white text&#10;&#10;Description automatically generated">
            <a:extLst>
              <a:ext uri="{FF2B5EF4-FFF2-40B4-BE49-F238E27FC236}">
                <a16:creationId xmlns:a16="http://schemas.microsoft.com/office/drawing/2014/main" id="{3DD286DE-DC84-E37C-A677-65C6371603F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29332" y="5868709"/>
            <a:ext cx="1392767" cy="682254"/>
          </a:xfrm>
          <a:prstGeom prst="rect">
            <a:avLst/>
          </a:prstGeom>
        </p:spPr>
      </p:pic>
      <p:sp>
        <p:nvSpPr>
          <p:cNvPr id="7" name="TextBox 6">
            <a:extLst>
              <a:ext uri="{FF2B5EF4-FFF2-40B4-BE49-F238E27FC236}">
                <a16:creationId xmlns:a16="http://schemas.microsoft.com/office/drawing/2014/main" id="{C8CEC3CF-B71B-ADF2-BBA1-650B9BA4E538}"/>
              </a:ext>
            </a:extLst>
          </p:cNvPr>
          <p:cNvSpPr txBox="1"/>
          <p:nvPr/>
        </p:nvSpPr>
        <p:spPr>
          <a:xfrm>
            <a:off x="2553231" y="1254610"/>
            <a:ext cx="8539611" cy="4708981"/>
          </a:xfrm>
          <a:prstGeom prst="rect">
            <a:avLst/>
          </a:prstGeom>
          <a:noFill/>
        </p:spPr>
        <p:txBody>
          <a:bodyPr wrap="square">
            <a:spAutoFit/>
          </a:bodyPr>
          <a:lstStyle/>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*Fed - Establish Federation </a:t>
            </a:r>
            <a:r>
              <a:rPr lang="en-GB" u="sng" dirty="0">
                <a:latin typeface="Arial" panose="020B0604020202020204" pitchFamily="34" charset="0"/>
                <a:cs typeface="Arial" panose="020B0604020202020204" pitchFamily="34" charset="0"/>
                <a:hlinkClick r:id="rId3"/>
              </a:rPr>
              <a:t>sustainability webpage</a:t>
            </a:r>
            <a:r>
              <a:rPr lang="en-GB" dirty="0">
                <a:latin typeface="Arial" panose="020B0604020202020204" pitchFamily="34" charset="0"/>
                <a:cs typeface="Arial" panose="020B0604020202020204" pitchFamily="34" charset="0"/>
              </a:rPr>
              <a:t>, and consider sharing key policies, CAP, carbon footprint, latest achievements and how the wider school community can support the schools aims.</a:t>
            </a:r>
          </a:p>
          <a:p>
            <a:pPr marL="285750" indent="-285750">
              <a:buFont typeface="Arial" panose="020B0604020202020204" pitchFamily="34" charset="0"/>
              <a:buChar char="•"/>
              <a:defRPr/>
            </a:pPr>
            <a:r>
              <a:rPr lang="en-GB" noProof="0" dirty="0">
                <a:solidFill>
                  <a:srgbClr val="000000"/>
                </a:solidFill>
                <a:latin typeface="Arial" panose="020B0604020202020204" pitchFamily="34" charset="0"/>
                <a:cs typeface="Arial" panose="020B0604020202020204" pitchFamily="34" charset="0"/>
              </a:rPr>
              <a:t>*Fed – Appoint a green governor </a:t>
            </a:r>
          </a:p>
          <a:p>
            <a:pPr marL="285750" indent="-285750">
              <a:buFont typeface="Arial" panose="020B0604020202020204" pitchFamily="34" charset="0"/>
              <a:buChar char="•"/>
              <a:defRPr/>
            </a:pPr>
            <a:endParaRPr lang="en-GB" i="1" noProof="0"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noProof="0" dirty="0">
                <a:latin typeface="Arial" panose="020B0604020202020204" pitchFamily="34" charset="0"/>
                <a:cs typeface="Arial" panose="020B0604020202020204" pitchFamily="34" charset="0"/>
              </a:rPr>
              <a:t>*CR – investigate further insulation of buildings. </a:t>
            </a:r>
            <a:endParaRPr lang="en-GB" noProof="0"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noProof="0" dirty="0">
                <a:solidFill>
                  <a:srgbClr val="000000"/>
                </a:solidFill>
                <a:latin typeface="Arial" panose="020B0604020202020204" pitchFamily="34" charset="0"/>
                <a:cs typeface="Arial" panose="020B0604020202020204" pitchFamily="34" charset="0"/>
              </a:rPr>
              <a:t>*Fed - Ensure fridges are emptied and turned off over holidays (where possible) </a:t>
            </a:r>
          </a:p>
          <a:p>
            <a:pPr marL="285750" indent="-285750">
              <a:buFont typeface="Arial" panose="020B0604020202020204" pitchFamily="34" charset="0"/>
              <a:buChar char="•"/>
              <a:defRPr/>
            </a:pPr>
            <a:r>
              <a:rPr lang="en-GB" noProof="0" dirty="0">
                <a:latin typeface="Arial" panose="020B0604020202020204" pitchFamily="34" charset="0"/>
                <a:cs typeface="Arial" panose="020B0604020202020204" pitchFamily="34" charset="0"/>
              </a:rPr>
              <a:t>*Fed - Engage with suppliers on their sustainability policies and practises. </a:t>
            </a:r>
            <a:endParaRPr lang="en-GB" i="1" noProof="0"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noProof="0" dirty="0">
                <a:latin typeface="Arial" panose="020B0604020202020204" pitchFamily="34" charset="0"/>
                <a:cs typeface="Arial" panose="020B0604020202020204" pitchFamily="34" charset="0"/>
              </a:rPr>
              <a:t>Year 3 - Fed - Develop sustainable procurement policy. Select a few items to explore and swap first i.e. paper or white board pens (Nexus brand pens)</a:t>
            </a:r>
          </a:p>
          <a:p>
            <a:pPr marL="285750" indent="-285750">
              <a:buFont typeface="Arial" panose="020B0604020202020204" pitchFamily="34" charset="0"/>
              <a:buChar char="•"/>
              <a:defRPr/>
            </a:pPr>
            <a:endParaRPr lang="en-GB" sz="1600" i="1"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dirty="0">
                <a:solidFill>
                  <a:srgbClr val="000000"/>
                </a:solidFill>
                <a:latin typeface="Arial" panose="020B0604020202020204" pitchFamily="34" charset="0"/>
                <a:cs typeface="Arial" panose="020B0604020202020204" pitchFamily="34" charset="0"/>
              </a:rPr>
              <a:t>*Monitoring overheating in rooms and consider measures to prevent overheating.</a:t>
            </a:r>
          </a:p>
          <a:p>
            <a:pPr marL="285750" indent="-285750">
              <a:buFont typeface="Arial" panose="020B0604020202020204" pitchFamily="34" charset="0"/>
              <a:buChar char="•"/>
              <a:defRPr/>
            </a:pPr>
            <a:endParaRPr lang="en-GB" sz="1600" i="1"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endParaRPr lang="en-GB" sz="1600" i="1"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defRPr/>
            </a:pPr>
            <a:r>
              <a:rPr lang="en-GB" noProof="0" dirty="0">
                <a:latin typeface="Arial" panose="020B0604020202020204" pitchFamily="34" charset="0"/>
                <a:cs typeface="Arial" panose="020B0604020202020204" pitchFamily="34" charset="0"/>
              </a:rPr>
              <a:t>*Fed - Ask wider school community for support with planting and managing garden areas, and providing resources for minibeast hotels, </a:t>
            </a:r>
            <a:r>
              <a:rPr lang="en-GB" u="sng" noProof="0" dirty="0">
                <a:latin typeface="Arial" panose="020B0604020202020204" pitchFamily="34" charset="0"/>
                <a:cs typeface="Arial" panose="020B0604020202020204" pitchFamily="34" charset="0"/>
                <a:hlinkClick r:id="rId4"/>
              </a:rPr>
              <a:t>bird and bat boxes.</a:t>
            </a:r>
            <a:r>
              <a:rPr lang="en-GB" noProof="0" dirty="0">
                <a:latin typeface="Arial" panose="020B0604020202020204" pitchFamily="34" charset="0"/>
                <a:cs typeface="Arial" panose="020B0604020202020204" pitchFamily="34" charset="0"/>
              </a:rPr>
              <a:t> </a:t>
            </a:r>
            <a:endParaRPr lang="en-GB" i="1" noProof="0" dirty="0">
              <a:solidFill>
                <a:srgbClr val="00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1E2448CA-E138-48B5-B76A-E05D1B6C67D3}"/>
              </a:ext>
            </a:extLst>
          </p:cNvPr>
          <p:cNvPicPr>
            <a:picLocks noChangeAspect="1"/>
          </p:cNvPicPr>
          <p:nvPr/>
        </p:nvPicPr>
        <p:blipFill>
          <a:blip r:embed="rId5" cstate="email">
            <a:extLst>
              <a:ext uri="{28A0092B-C50C-407E-A947-70E740481C1C}">
                <a14:useLocalDpi xmlns:a14="http://schemas.microsoft.com/office/drawing/2010/main"/>
              </a:ext>
            </a:extLst>
          </a:blip>
          <a:srcRect r="54861"/>
          <a:stretch>
            <a:fillRect/>
          </a:stretch>
        </p:blipFill>
        <p:spPr>
          <a:xfrm>
            <a:off x="627819" y="1168007"/>
            <a:ext cx="1296156" cy="5041829"/>
          </a:xfrm>
          <a:prstGeom prst="rect">
            <a:avLst/>
          </a:prstGeom>
        </p:spPr>
      </p:pic>
    </p:spTree>
    <p:extLst>
      <p:ext uri="{BB962C8B-B14F-4D97-AF65-F5344CB8AC3E}">
        <p14:creationId xmlns:p14="http://schemas.microsoft.com/office/powerpoint/2010/main" val="1128870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Alternate Process 1">
            <a:extLst>
              <a:ext uri="{FF2B5EF4-FFF2-40B4-BE49-F238E27FC236}">
                <a16:creationId xmlns:a16="http://schemas.microsoft.com/office/drawing/2014/main" id="{973590E1-B369-1818-84CE-C2EEF3127ECB}"/>
              </a:ext>
            </a:extLst>
          </p:cNvPr>
          <p:cNvSpPr/>
          <p:nvPr/>
        </p:nvSpPr>
        <p:spPr>
          <a:xfrm>
            <a:off x="1477584" y="1471612"/>
            <a:ext cx="2000250" cy="3312617"/>
          </a:xfrm>
          <a:prstGeom prst="flowChartAlternateProcess">
            <a:avLst/>
          </a:prstGeom>
          <a:solidFill>
            <a:schemeClr val="bg1"/>
          </a:solidFill>
          <a:ln w="19050">
            <a:solidFill>
              <a:srgbClr val="FF52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noProof="0" dirty="0"/>
          </a:p>
        </p:txBody>
      </p:sp>
      <p:sp>
        <p:nvSpPr>
          <p:cNvPr id="8" name="TextBox 7">
            <a:extLst>
              <a:ext uri="{FF2B5EF4-FFF2-40B4-BE49-F238E27FC236}">
                <a16:creationId xmlns:a16="http://schemas.microsoft.com/office/drawing/2014/main" id="{B1222DB4-3330-BB0B-1412-2269C031A4DA}"/>
              </a:ext>
            </a:extLst>
          </p:cNvPr>
          <p:cNvSpPr txBox="1"/>
          <p:nvPr/>
        </p:nvSpPr>
        <p:spPr>
          <a:xfrm>
            <a:off x="1825246" y="1552575"/>
            <a:ext cx="1304925" cy="369332"/>
          </a:xfrm>
          <a:prstGeom prst="rect">
            <a:avLst/>
          </a:prstGeom>
          <a:noFill/>
        </p:spPr>
        <p:txBody>
          <a:bodyPr wrap="square" rtlCol="0">
            <a:spAutoFit/>
          </a:bodyPr>
          <a:lstStyle/>
          <a:p>
            <a:pPr algn="ctr"/>
            <a:r>
              <a:rPr lang="en-GB" b="1" kern="100" noProof="0" dirty="0">
                <a:solidFill>
                  <a:srgbClr val="E15637"/>
                </a:solidFill>
                <a:latin typeface="Overpass Black" pitchFamily="2" charset="77"/>
                <a:cs typeface="Arial" panose="020B0604020202020204" pitchFamily="34" charset="0"/>
              </a:rPr>
              <a:t>Next week</a:t>
            </a:r>
          </a:p>
        </p:txBody>
      </p:sp>
      <p:sp>
        <p:nvSpPr>
          <p:cNvPr id="10" name="TextBox 9">
            <a:extLst>
              <a:ext uri="{FF2B5EF4-FFF2-40B4-BE49-F238E27FC236}">
                <a16:creationId xmlns:a16="http://schemas.microsoft.com/office/drawing/2014/main" id="{E0145786-F7D8-B819-0D91-DD9BED3316E8}"/>
              </a:ext>
            </a:extLst>
          </p:cNvPr>
          <p:cNvSpPr txBox="1"/>
          <p:nvPr/>
        </p:nvSpPr>
        <p:spPr>
          <a:xfrm>
            <a:off x="1596645" y="2256562"/>
            <a:ext cx="1762125" cy="2246769"/>
          </a:xfrm>
          <a:prstGeom prst="rect">
            <a:avLst/>
          </a:prstGeom>
          <a:noFill/>
        </p:spPr>
        <p:txBody>
          <a:bodyPr wrap="square" lIns="91440" tIns="45720" rIns="91440" bIns="45720" rtlCol="0" anchor="t">
            <a:spAutoFit/>
          </a:bodyPr>
          <a:lstStyle/>
          <a:p>
            <a:pPr algn="ctr"/>
            <a:r>
              <a:rPr lang="en-GB" sz="1400" noProof="0" dirty="0">
                <a:latin typeface="Overpass"/>
              </a:rPr>
              <a:t>We will send over your Year 2 Climate Action Plan and guidance on getting started. </a:t>
            </a:r>
            <a:endParaRPr lang="en-GB" sz="1400" noProof="0" dirty="0">
              <a:latin typeface="Overpass" panose="00000500000000000000" pitchFamily="50" charset="0"/>
            </a:endParaRPr>
          </a:p>
          <a:p>
            <a:pPr algn="ctr"/>
            <a:endParaRPr lang="en-GB" sz="1400" noProof="0" dirty="0">
              <a:latin typeface="Overpass"/>
            </a:endParaRPr>
          </a:p>
          <a:p>
            <a:pPr algn="ctr"/>
            <a:r>
              <a:rPr lang="en-GB" sz="1400" noProof="0" dirty="0">
                <a:latin typeface="Overpass"/>
              </a:rPr>
              <a:t>We encourage you to share this with governors/ students/ wider community</a:t>
            </a:r>
            <a:endParaRPr lang="en-GB" sz="1400" noProof="0" dirty="0">
              <a:latin typeface="Overpass" panose="00000500000000000000" pitchFamily="50" charset="0"/>
            </a:endParaRPr>
          </a:p>
        </p:txBody>
      </p:sp>
      <p:sp>
        <p:nvSpPr>
          <p:cNvPr id="22" name="Flowchart: Alternate Process 21">
            <a:extLst>
              <a:ext uri="{FF2B5EF4-FFF2-40B4-BE49-F238E27FC236}">
                <a16:creationId xmlns:a16="http://schemas.microsoft.com/office/drawing/2014/main" id="{057BAE21-AD21-A1F5-449B-50B8747698F4}"/>
              </a:ext>
            </a:extLst>
          </p:cNvPr>
          <p:cNvSpPr/>
          <p:nvPr/>
        </p:nvSpPr>
        <p:spPr>
          <a:xfrm>
            <a:off x="3828482" y="1465927"/>
            <a:ext cx="2000250" cy="3312617"/>
          </a:xfrm>
          <a:prstGeom prst="flowChartAlternateProcess">
            <a:avLst/>
          </a:prstGeom>
          <a:solidFill>
            <a:schemeClr val="bg1"/>
          </a:solidFill>
          <a:ln w="19050">
            <a:solidFill>
              <a:srgbClr val="FF52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noProof="0" dirty="0"/>
          </a:p>
        </p:txBody>
      </p:sp>
      <p:sp>
        <p:nvSpPr>
          <p:cNvPr id="23" name="TextBox 22">
            <a:extLst>
              <a:ext uri="{FF2B5EF4-FFF2-40B4-BE49-F238E27FC236}">
                <a16:creationId xmlns:a16="http://schemas.microsoft.com/office/drawing/2014/main" id="{B4F15DD7-4D33-24F1-8275-8C10AABBD46E}"/>
              </a:ext>
            </a:extLst>
          </p:cNvPr>
          <p:cNvSpPr txBox="1"/>
          <p:nvPr/>
        </p:nvSpPr>
        <p:spPr>
          <a:xfrm>
            <a:off x="4033841" y="1597022"/>
            <a:ext cx="1447992" cy="1200329"/>
          </a:xfrm>
          <a:prstGeom prst="rect">
            <a:avLst/>
          </a:prstGeom>
          <a:noFill/>
        </p:spPr>
        <p:txBody>
          <a:bodyPr wrap="square" rtlCol="0">
            <a:spAutoFit/>
          </a:bodyPr>
          <a:lstStyle/>
          <a:p>
            <a:pPr algn="ctr"/>
            <a:r>
              <a:rPr lang="en-GB" b="1" kern="100" noProof="0" dirty="0">
                <a:solidFill>
                  <a:srgbClr val="E15637"/>
                </a:solidFill>
                <a:latin typeface="Overpass Black" pitchFamily="2" charset="77"/>
                <a:cs typeface="Arial" panose="020B0604020202020204" pitchFamily="34" charset="0"/>
              </a:rPr>
              <a:t>6-month checkpoint (set date now)</a:t>
            </a:r>
          </a:p>
        </p:txBody>
      </p:sp>
      <p:sp>
        <p:nvSpPr>
          <p:cNvPr id="24" name="TextBox 23">
            <a:extLst>
              <a:ext uri="{FF2B5EF4-FFF2-40B4-BE49-F238E27FC236}">
                <a16:creationId xmlns:a16="http://schemas.microsoft.com/office/drawing/2014/main" id="{334C32EB-A60F-91BF-C24C-EC39AC2F07CA}"/>
              </a:ext>
            </a:extLst>
          </p:cNvPr>
          <p:cNvSpPr txBox="1"/>
          <p:nvPr/>
        </p:nvSpPr>
        <p:spPr>
          <a:xfrm>
            <a:off x="3947555" y="2800321"/>
            <a:ext cx="1762125" cy="1815882"/>
          </a:xfrm>
          <a:prstGeom prst="rect">
            <a:avLst/>
          </a:prstGeom>
          <a:noFill/>
        </p:spPr>
        <p:txBody>
          <a:bodyPr wrap="square" lIns="91440" tIns="45720" rIns="91440" bIns="45720" rtlCol="0" anchor="t">
            <a:spAutoFit/>
          </a:bodyPr>
          <a:lstStyle/>
          <a:p>
            <a:pPr algn="ctr"/>
            <a:r>
              <a:rPr lang="en-GB" sz="1400" noProof="0" dirty="0">
                <a:latin typeface="Overpass"/>
              </a:rPr>
              <a:t>Check-in on progress and review actions</a:t>
            </a:r>
          </a:p>
          <a:p>
            <a:pPr algn="ctr"/>
            <a:endParaRPr lang="en-GB" sz="1400" noProof="0" dirty="0">
              <a:latin typeface="Overpass" panose="00000500000000000000" pitchFamily="50" charset="0"/>
            </a:endParaRPr>
          </a:p>
          <a:p>
            <a:pPr algn="ctr"/>
            <a:r>
              <a:rPr lang="en-GB" sz="1400" noProof="0" dirty="0">
                <a:latin typeface="Overpass"/>
              </a:rPr>
              <a:t>We encourage you to update us on progress and your plans to complete your plan</a:t>
            </a:r>
            <a:endParaRPr lang="en-GB" sz="1400" noProof="0" dirty="0">
              <a:latin typeface="Overpass" panose="00000500000000000000" pitchFamily="50" charset="0"/>
            </a:endParaRPr>
          </a:p>
        </p:txBody>
      </p:sp>
      <p:sp>
        <p:nvSpPr>
          <p:cNvPr id="25" name="Flowchart: Alternate Process 24">
            <a:extLst>
              <a:ext uri="{FF2B5EF4-FFF2-40B4-BE49-F238E27FC236}">
                <a16:creationId xmlns:a16="http://schemas.microsoft.com/office/drawing/2014/main" id="{8C2F13F2-A82D-4553-85F9-17961017CEAF}"/>
              </a:ext>
            </a:extLst>
          </p:cNvPr>
          <p:cNvSpPr/>
          <p:nvPr/>
        </p:nvSpPr>
        <p:spPr>
          <a:xfrm>
            <a:off x="6168534" y="1471612"/>
            <a:ext cx="2000250" cy="3312617"/>
          </a:xfrm>
          <a:prstGeom prst="flowChartAlternateProcess">
            <a:avLst/>
          </a:prstGeom>
          <a:solidFill>
            <a:schemeClr val="bg1"/>
          </a:solidFill>
          <a:ln w="19050">
            <a:solidFill>
              <a:srgbClr val="FF52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noProof="0" dirty="0"/>
          </a:p>
        </p:txBody>
      </p:sp>
      <p:sp>
        <p:nvSpPr>
          <p:cNvPr id="26" name="TextBox 25">
            <a:extLst>
              <a:ext uri="{FF2B5EF4-FFF2-40B4-BE49-F238E27FC236}">
                <a16:creationId xmlns:a16="http://schemas.microsoft.com/office/drawing/2014/main" id="{46C0821B-4AF7-F8DB-DDC9-D24BEB1BBCFF}"/>
              </a:ext>
            </a:extLst>
          </p:cNvPr>
          <p:cNvSpPr txBox="1"/>
          <p:nvPr/>
        </p:nvSpPr>
        <p:spPr>
          <a:xfrm>
            <a:off x="6375447" y="1552575"/>
            <a:ext cx="1533526" cy="646331"/>
          </a:xfrm>
          <a:prstGeom prst="rect">
            <a:avLst/>
          </a:prstGeom>
          <a:noFill/>
        </p:spPr>
        <p:txBody>
          <a:bodyPr wrap="square" rtlCol="0">
            <a:spAutoFit/>
          </a:bodyPr>
          <a:lstStyle/>
          <a:p>
            <a:pPr algn="ctr"/>
            <a:r>
              <a:rPr lang="en-GB" b="1" kern="100" noProof="0" dirty="0">
                <a:solidFill>
                  <a:srgbClr val="E15637"/>
                </a:solidFill>
                <a:latin typeface="Overpass Black" pitchFamily="2" charset="77"/>
                <a:cs typeface="Arial" panose="020B0604020202020204" pitchFamily="34" charset="0"/>
              </a:rPr>
              <a:t>Full year checkpoint</a:t>
            </a:r>
          </a:p>
        </p:txBody>
      </p:sp>
      <p:sp>
        <p:nvSpPr>
          <p:cNvPr id="27" name="TextBox 26">
            <a:extLst>
              <a:ext uri="{FF2B5EF4-FFF2-40B4-BE49-F238E27FC236}">
                <a16:creationId xmlns:a16="http://schemas.microsoft.com/office/drawing/2014/main" id="{86FD1CA9-2A95-7691-2964-14D1B8453CE4}"/>
              </a:ext>
            </a:extLst>
          </p:cNvPr>
          <p:cNvSpPr txBox="1"/>
          <p:nvPr/>
        </p:nvSpPr>
        <p:spPr>
          <a:xfrm>
            <a:off x="6287595" y="2927402"/>
            <a:ext cx="1762125" cy="1661993"/>
          </a:xfrm>
          <a:prstGeom prst="rect">
            <a:avLst/>
          </a:prstGeom>
          <a:noFill/>
        </p:spPr>
        <p:txBody>
          <a:bodyPr wrap="square" lIns="91440" tIns="45720" rIns="91440" bIns="45720" rtlCol="0" anchor="t">
            <a:spAutoFit/>
          </a:bodyPr>
          <a:lstStyle/>
          <a:p>
            <a:pPr algn="ctr"/>
            <a:r>
              <a:rPr lang="en-GB" sz="1400" noProof="0" dirty="0">
                <a:latin typeface="Overpass"/>
              </a:rPr>
              <a:t>Re-run Count Your Carbon calculation</a:t>
            </a:r>
          </a:p>
          <a:p>
            <a:pPr marL="0" indent="0" algn="ctr">
              <a:buNone/>
            </a:pPr>
            <a:endParaRPr lang="en-GB" sz="1400" noProof="0" dirty="0">
              <a:latin typeface="Overpass"/>
            </a:endParaRPr>
          </a:p>
          <a:p>
            <a:pPr algn="ctr"/>
            <a:r>
              <a:rPr lang="en-GB" sz="1400" noProof="0" dirty="0">
                <a:latin typeface="Overpass"/>
              </a:rPr>
              <a:t>We will ensure you can take the lead on this</a:t>
            </a:r>
          </a:p>
          <a:p>
            <a:endParaRPr lang="en-GB" noProof="0" dirty="0">
              <a:latin typeface="Overpass"/>
            </a:endParaRPr>
          </a:p>
        </p:txBody>
      </p:sp>
      <p:sp>
        <p:nvSpPr>
          <p:cNvPr id="28" name="Flowchart: Alternate Process 27">
            <a:extLst>
              <a:ext uri="{FF2B5EF4-FFF2-40B4-BE49-F238E27FC236}">
                <a16:creationId xmlns:a16="http://schemas.microsoft.com/office/drawing/2014/main" id="{5AFA9135-7F00-6B60-CEA2-C621D851DB5A}"/>
              </a:ext>
            </a:extLst>
          </p:cNvPr>
          <p:cNvSpPr/>
          <p:nvPr/>
        </p:nvSpPr>
        <p:spPr>
          <a:xfrm>
            <a:off x="8488543" y="1471612"/>
            <a:ext cx="2000250" cy="3312617"/>
          </a:xfrm>
          <a:prstGeom prst="flowChartAlternateProcess">
            <a:avLst/>
          </a:prstGeom>
          <a:solidFill>
            <a:schemeClr val="bg1"/>
          </a:solidFill>
          <a:ln w="19050">
            <a:solidFill>
              <a:srgbClr val="FF52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noProof="0" dirty="0"/>
          </a:p>
        </p:txBody>
      </p:sp>
      <p:sp>
        <p:nvSpPr>
          <p:cNvPr id="29" name="TextBox 28">
            <a:extLst>
              <a:ext uri="{FF2B5EF4-FFF2-40B4-BE49-F238E27FC236}">
                <a16:creationId xmlns:a16="http://schemas.microsoft.com/office/drawing/2014/main" id="{D6CBA276-1027-9EE3-5CC4-4D95AD81066E}"/>
              </a:ext>
            </a:extLst>
          </p:cNvPr>
          <p:cNvSpPr txBox="1"/>
          <p:nvPr/>
        </p:nvSpPr>
        <p:spPr>
          <a:xfrm>
            <a:off x="8836205" y="1552575"/>
            <a:ext cx="1304925" cy="369332"/>
          </a:xfrm>
          <a:prstGeom prst="rect">
            <a:avLst/>
          </a:prstGeom>
          <a:noFill/>
        </p:spPr>
        <p:txBody>
          <a:bodyPr wrap="square" rtlCol="0">
            <a:spAutoFit/>
          </a:bodyPr>
          <a:lstStyle/>
          <a:p>
            <a:pPr algn="ctr"/>
            <a:r>
              <a:rPr lang="en-GB" b="1" kern="100" noProof="0" dirty="0">
                <a:solidFill>
                  <a:srgbClr val="E15637"/>
                </a:solidFill>
                <a:latin typeface="Overpass Black" pitchFamily="2" charset="77"/>
                <a:cs typeface="Arial" panose="020B0604020202020204" pitchFamily="34" charset="0"/>
              </a:rPr>
              <a:t>Year 3</a:t>
            </a:r>
          </a:p>
        </p:txBody>
      </p:sp>
      <p:sp>
        <p:nvSpPr>
          <p:cNvPr id="30" name="TextBox 29">
            <a:extLst>
              <a:ext uri="{FF2B5EF4-FFF2-40B4-BE49-F238E27FC236}">
                <a16:creationId xmlns:a16="http://schemas.microsoft.com/office/drawing/2014/main" id="{8B9F58D5-5B7F-72ED-79AC-ED09EE220109}"/>
              </a:ext>
            </a:extLst>
          </p:cNvPr>
          <p:cNvSpPr txBox="1"/>
          <p:nvPr/>
        </p:nvSpPr>
        <p:spPr>
          <a:xfrm>
            <a:off x="8574270" y="2198906"/>
            <a:ext cx="1762125" cy="1600438"/>
          </a:xfrm>
          <a:prstGeom prst="rect">
            <a:avLst/>
          </a:prstGeom>
          <a:noFill/>
        </p:spPr>
        <p:txBody>
          <a:bodyPr wrap="square" lIns="91440" tIns="45720" rIns="91440" bIns="45720" rtlCol="0" anchor="t">
            <a:spAutoFit/>
          </a:bodyPr>
          <a:lstStyle/>
          <a:p>
            <a:pPr marL="0" indent="0" algn="ctr">
              <a:buNone/>
            </a:pPr>
            <a:r>
              <a:rPr lang="en-GB" sz="1400" noProof="0" dirty="0">
                <a:latin typeface="Overpass"/>
              </a:rPr>
              <a:t>Review actions and create your year 3 action plan.</a:t>
            </a:r>
          </a:p>
          <a:p>
            <a:pPr algn="ctr"/>
            <a:endParaRPr lang="en-GB" sz="1400" noProof="0" dirty="0">
              <a:latin typeface="Overpass"/>
            </a:endParaRPr>
          </a:p>
          <a:p>
            <a:pPr algn="ctr"/>
            <a:r>
              <a:rPr lang="en-GB" sz="1400" noProof="0" dirty="0">
                <a:latin typeface="Overpass"/>
              </a:rPr>
              <a:t>We will ensure you are fully equipped to lead from here.</a:t>
            </a:r>
          </a:p>
        </p:txBody>
      </p:sp>
      <p:sp>
        <p:nvSpPr>
          <p:cNvPr id="31" name="TextBox 30">
            <a:extLst>
              <a:ext uri="{FF2B5EF4-FFF2-40B4-BE49-F238E27FC236}">
                <a16:creationId xmlns:a16="http://schemas.microsoft.com/office/drawing/2014/main" id="{A626DF33-F4EA-A4FE-FD12-9AE372A752F5}"/>
              </a:ext>
            </a:extLst>
          </p:cNvPr>
          <p:cNvSpPr txBox="1"/>
          <p:nvPr/>
        </p:nvSpPr>
        <p:spPr>
          <a:xfrm>
            <a:off x="644665" y="375868"/>
            <a:ext cx="9678911" cy="619272"/>
          </a:xfrm>
          <a:prstGeom prst="rect">
            <a:avLst/>
          </a:prstGeom>
          <a:noFill/>
        </p:spPr>
        <p:txBody>
          <a:bodyPr wrap="square" lIns="91440" tIns="45720" rIns="91440" bIns="45720" anchor="t">
            <a:spAutoFit/>
          </a:bodyPr>
          <a:lstStyle/>
          <a:p>
            <a:pPr>
              <a:lnSpc>
                <a:spcPct val="107000"/>
              </a:lnSpc>
              <a:spcAft>
                <a:spcPts val="800"/>
              </a:spcAft>
            </a:pPr>
            <a:r>
              <a:rPr lang="en-GB" sz="3200" b="1" kern="100" noProof="0" dirty="0">
                <a:solidFill>
                  <a:srgbClr val="E15637"/>
                </a:solidFill>
                <a:effectLst/>
                <a:latin typeface="Overpass Black"/>
                <a:ea typeface="Aptos" panose="020B0004020202020204" pitchFamily="34" charset="0"/>
                <a:cs typeface="Arial"/>
              </a:rPr>
              <a:t>Next steps</a:t>
            </a:r>
            <a:endParaRPr lang="en-GB" sz="3200" b="1" kern="100" noProof="0" dirty="0">
              <a:solidFill>
                <a:srgbClr val="E15637"/>
              </a:solidFill>
              <a:effectLst/>
              <a:highlight>
                <a:srgbClr val="FFFF00"/>
              </a:highlight>
              <a:latin typeface="Overpass Black" pitchFamily="2" charset="77"/>
              <a:ea typeface="Aptos" panose="020B00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FDA81B16-FD9C-706F-3AAA-B96B1AAD30A3}"/>
              </a:ext>
            </a:extLst>
          </p:cNvPr>
          <p:cNvSpPr txBox="1"/>
          <p:nvPr/>
        </p:nvSpPr>
        <p:spPr>
          <a:xfrm>
            <a:off x="5414771" y="5118884"/>
            <a:ext cx="5079208" cy="1200329"/>
          </a:xfrm>
          <a:prstGeom prst="rect">
            <a:avLst/>
          </a:prstGeom>
          <a:noFill/>
        </p:spPr>
        <p:txBody>
          <a:bodyPr wrap="square" rtlCol="0">
            <a:spAutoFit/>
          </a:bodyPr>
          <a:lstStyle/>
          <a:p>
            <a:pPr algn="r"/>
            <a:r>
              <a:rPr lang="en-GB" noProof="0" dirty="0">
                <a:latin typeface="Overpass" panose="00000500000000000000" pitchFamily="50" charset="0"/>
              </a:rPr>
              <a:t>Contact your Climate Action Advisor anytime with questions or updates of your progress.</a:t>
            </a:r>
          </a:p>
          <a:p>
            <a:r>
              <a:rPr lang="en-GB" noProof="0" dirty="0">
                <a:latin typeface="Overpass" panose="00000500000000000000" pitchFamily="50" charset="0"/>
              </a:rPr>
              <a:t> </a:t>
            </a:r>
          </a:p>
          <a:p>
            <a:pPr algn="r"/>
            <a:r>
              <a:rPr lang="en-GB" dirty="0" err="1">
                <a:latin typeface="Overpass" panose="00000500000000000000" pitchFamily="50" charset="0"/>
              </a:rPr>
              <a:t>Nigel.stannett</a:t>
            </a:r>
            <a:r>
              <a:rPr lang="en-GB" noProof="0" dirty="0">
                <a:latin typeface="Overpass" panose="00000500000000000000" pitchFamily="50" charset="0"/>
              </a:rPr>
              <a:t>@letsgozero.org</a:t>
            </a:r>
          </a:p>
        </p:txBody>
      </p:sp>
      <p:sp>
        <p:nvSpPr>
          <p:cNvPr id="36" name="TextBox 35">
            <a:extLst>
              <a:ext uri="{FF2B5EF4-FFF2-40B4-BE49-F238E27FC236}">
                <a16:creationId xmlns:a16="http://schemas.microsoft.com/office/drawing/2014/main" id="{33B7E7AC-703B-03FD-B689-0A84FC13F79B}"/>
              </a:ext>
            </a:extLst>
          </p:cNvPr>
          <p:cNvSpPr txBox="1"/>
          <p:nvPr/>
        </p:nvSpPr>
        <p:spPr>
          <a:xfrm>
            <a:off x="590552" y="6266688"/>
            <a:ext cx="1877114" cy="430887"/>
          </a:xfrm>
          <a:prstGeom prst="rect">
            <a:avLst/>
          </a:prstGeom>
          <a:noFill/>
        </p:spPr>
        <p:txBody>
          <a:bodyPr wrap="square">
            <a:spAutoFit/>
          </a:bodyPr>
          <a:lstStyle/>
          <a:p>
            <a:r>
              <a:rPr lang="en-GB" sz="1400" b="1" kern="100" noProof="0" dirty="0">
                <a:effectLst/>
                <a:latin typeface="Overpass Black" pitchFamily="2" charset="77"/>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www.letsgozero.org</a:t>
            </a:r>
            <a:r>
              <a:rPr lang="en-GB" sz="1400" b="1" kern="100" noProof="0" dirty="0">
                <a:latin typeface="Overpass Black" pitchFamily="2" charset="77"/>
                <a:ea typeface="Aptos" panose="020B0004020202020204" pitchFamily="34" charset="0"/>
                <a:cs typeface="Arial" panose="020B0604020202020204" pitchFamily="34" charset="0"/>
              </a:rPr>
              <a:t> </a:t>
            </a:r>
          </a:p>
          <a:p>
            <a:r>
              <a:rPr lang="en-GB" sz="800" kern="100" noProof="0" dirty="0">
                <a:latin typeface="Overpass Medium" pitchFamily="2" charset="77"/>
                <a:ea typeface="Aptos" panose="020B0004020202020204" pitchFamily="34" charset="0"/>
                <a:cs typeface="Arial" panose="020B0604020202020204" pitchFamily="34" charset="0"/>
              </a:rPr>
              <a:t>charity no: </a:t>
            </a:r>
            <a:r>
              <a:rPr lang="en-GB" sz="800" noProof="0" dirty="0">
                <a:effectLst/>
                <a:latin typeface="Overpass Medium" pitchFamily="2" charset="77"/>
              </a:rPr>
              <a:t>1104153</a:t>
            </a:r>
            <a:r>
              <a:rPr lang="en-GB" sz="800" kern="100" noProof="0" dirty="0">
                <a:latin typeface="Overpass Medium" pitchFamily="2" charset="77"/>
                <a:ea typeface="Aptos" panose="020B0004020202020204" pitchFamily="34" charset="0"/>
                <a:cs typeface="Arial" panose="020B0604020202020204" pitchFamily="34" charset="0"/>
              </a:rPr>
              <a:t> </a:t>
            </a:r>
            <a:endParaRPr lang="en-GB" sz="800" noProof="0" dirty="0">
              <a:latin typeface="Overpass Medium" pitchFamily="2" charset="77"/>
            </a:endParaRPr>
          </a:p>
        </p:txBody>
      </p:sp>
    </p:spTree>
    <p:extLst>
      <p:ext uri="{BB962C8B-B14F-4D97-AF65-F5344CB8AC3E}">
        <p14:creationId xmlns:p14="http://schemas.microsoft.com/office/powerpoint/2010/main" val="22975373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stainability Report - MASTERCOPY" id="{56C3DD80-8257-4E52-BF68-D590C233A7E1}" vid="{BFBE634F-2ED4-4D40-A522-11D9C4C5765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af9c5ea-4c79-49d9-b0a5-ee775c07aa70">
      <Terms xmlns="http://schemas.microsoft.com/office/infopath/2007/PartnerControls"/>
    </lcf76f155ced4ddcb4097134ff3c332f>
    <TaxCatchAll xmlns="0429627a-a0b0-46b7-9ac2-5189ba1952b1" xsi:nil="true"/>
    <SharedWithUsers xmlns="0429627a-a0b0-46b7-9ac2-5189ba1952b1">
      <UserInfo>
        <DisplayName>Alex Seal</DisplayName>
        <AccountId>8628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B876CB75660F47972519ECCB25F370" ma:contentTypeVersion="16" ma:contentTypeDescription="Create a new document." ma:contentTypeScope="" ma:versionID="58d98fa71def6b97b11788fbe5e784ae">
  <xsd:schema xmlns:xsd="http://www.w3.org/2001/XMLSchema" xmlns:xs="http://www.w3.org/2001/XMLSchema" xmlns:p="http://schemas.microsoft.com/office/2006/metadata/properties" xmlns:ns2="7af9c5ea-4c79-49d9-b0a5-ee775c07aa70" xmlns:ns3="0429627a-a0b0-46b7-9ac2-5189ba1952b1" targetNamespace="http://schemas.microsoft.com/office/2006/metadata/properties" ma:root="true" ma:fieldsID="593d501e97bd12a980ffa008cfcfdc7a" ns2:_="" ns3:_="">
    <xsd:import namespace="7af9c5ea-4c79-49d9-b0a5-ee775c07aa70"/>
    <xsd:import namespace="0429627a-a0b0-46b7-9ac2-5189ba1952b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f9c5ea-4c79-49d9-b0a5-ee775c07aa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5c323eb9-42bf-4c5f-9fdb-2be1ed835cc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29627a-a0b0-46b7-9ac2-5189ba1952b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0e7e245-c332-45d3-a49f-6672659410c8}" ma:internalName="TaxCatchAll" ma:showField="CatchAllData" ma:web="0429627a-a0b0-46b7-9ac2-5189ba1952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EBF687-55AC-4D18-B124-B02A0EFB44C3}">
  <ds:schemaRefs>
    <ds:schemaRef ds:uri="0429627a-a0b0-46b7-9ac2-5189ba1952b1"/>
    <ds:schemaRef ds:uri="7af9c5ea-4c79-49d9-b0a5-ee775c07aa7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F29945B-3840-4AB5-8BE8-404D26ED1224}">
  <ds:schemaRefs>
    <ds:schemaRef ds:uri="http://schemas.microsoft.com/sharepoint/v3/contenttype/forms"/>
  </ds:schemaRefs>
</ds:datastoreItem>
</file>

<file path=customXml/itemProps3.xml><?xml version="1.0" encoding="utf-8"?>
<ds:datastoreItem xmlns:ds="http://schemas.openxmlformats.org/officeDocument/2006/customXml" ds:itemID="{B7B77224-7A84-4B07-BD98-8B94E5766B39}">
  <ds:schemaRefs>
    <ds:schemaRef ds:uri="0429627a-a0b0-46b7-9ac2-5189ba1952b1"/>
    <ds:schemaRef ds:uri="7af9c5ea-4c79-49d9-b0a5-ee775c07aa7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Sustainability Report template</Template>
  <TotalTime>610</TotalTime>
  <Words>1690</Words>
  <Application>Microsoft Office PowerPoint</Application>
  <PresentationFormat>Widescreen</PresentationFormat>
  <Paragraphs>247</Paragraphs>
  <Slides>12</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Aptos</vt:lpstr>
      <vt:lpstr>Aptos Narrow</vt:lpstr>
      <vt:lpstr>Arial</vt:lpstr>
      <vt:lpstr>Calibri</vt:lpstr>
      <vt:lpstr>Calibri Light</vt:lpstr>
      <vt:lpstr>Overpass</vt:lpstr>
      <vt:lpstr>Overpass Black</vt:lpstr>
      <vt:lpstr>Overpass Medium</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 Pettifer</dc:creator>
  <cp:lastModifiedBy>Nigel Stannett</cp:lastModifiedBy>
  <cp:revision>1</cp:revision>
  <dcterms:created xsi:type="dcterms:W3CDTF">2025-05-30T07:46:34Z</dcterms:created>
  <dcterms:modified xsi:type="dcterms:W3CDTF">2026-01-15T10:25:18Z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0x01010093B876CB75660F47972519ECCB25F370</vt:lpwstr>
  </property>
  <property fmtid="{D5CDD505-2E9C-101B-9397-08002B2CF9AE}" pid="3" name="SharedWithUsers">
    <vt:lpwstr>8628;#Alex Seal</vt:lpwstr>
  </property>
  <property fmtid="{D5CDD505-2E9C-101B-9397-08002B2CF9AE}" pid="4" name="FromIndexerChoice">
    <vt:lpwstr>No</vt:lpwstr>
  </property>
  <property fmtid="{D5CDD505-2E9C-101B-9397-08002B2CF9AE}" pid="5" name="FromEgami">
    <vt:lpwstr>No</vt:lpwstr>
  </property>
  <property fmtid="{D5CDD505-2E9C-101B-9397-08002B2CF9AE}" pid="6" name="RelatedEmail">
    <vt:lpwstr>, </vt:lpwstr>
  </property>
  <property fmtid="{D5CDD505-2E9C-101B-9397-08002B2CF9AE}" pid="7" name="DocumentDate">
    <vt:filetime>2023-12-12T14:33:14Z</vt:filetime>
  </property>
  <property fmtid="{D5CDD505-2E9C-101B-9397-08002B2CF9AE}" pid="8" name="MediaServiceImageTags">
    <vt:lpwstr/>
  </property>
</Properties>
</file>